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6" r:id="rId3"/>
    <p:sldId id="297" r:id="rId4"/>
    <p:sldId id="298" r:id="rId5"/>
    <p:sldId id="299" r:id="rId6"/>
    <p:sldId id="300" r:id="rId7"/>
    <p:sldId id="301" r:id="rId8"/>
    <p:sldId id="302" r:id="rId9"/>
    <p:sldId id="291" r:id="rId10"/>
    <p:sldId id="275" r:id="rId11"/>
    <p:sldId id="273" r:id="rId12"/>
    <p:sldId id="290" r:id="rId13"/>
    <p:sldId id="303" r:id="rId14"/>
    <p:sldId id="294" r:id="rId15"/>
    <p:sldId id="274" r:id="rId16"/>
    <p:sldId id="272" r:id="rId17"/>
    <p:sldId id="289" r:id="rId18"/>
    <p:sldId id="293" r:id="rId19"/>
    <p:sldId id="295" r:id="rId20"/>
    <p:sldId id="287" r:id="rId21"/>
    <p:sldId id="286" r:id="rId22"/>
    <p:sldId id="292" r:id="rId23"/>
    <p:sldId id="285" r:id="rId24"/>
    <p:sldId id="265"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24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6C6E91-347F-44BF-893E-05FFEA2FD1B9}" type="datetimeFigureOut">
              <a:rPr lang="en-US"/>
              <a:pPr>
                <a:defRPr/>
              </a:pPr>
              <a:t>7/8/2018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85F56326-ECCD-44CF-9007-785362CF48F1}" type="slidenum">
              <a:rPr lang="en-GB"/>
              <a:pPr>
                <a:defRPr/>
              </a:pPr>
              <a:t>‹#›</a:t>
            </a:fld>
            <a:endParaRPr lang="en-GB"/>
          </a:p>
        </p:txBody>
      </p:sp>
    </p:spTree>
    <p:extLst>
      <p:ext uri="{BB962C8B-B14F-4D97-AF65-F5344CB8AC3E}">
        <p14:creationId xmlns:p14="http://schemas.microsoft.com/office/powerpoint/2010/main" val="23038045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759DE2-6122-4711-A4FF-E39DF00B187E}" type="slidenum">
              <a:rPr lang="en-GB" smtClean="0"/>
              <a:pPr/>
              <a:t>20</a:t>
            </a:fld>
            <a:endParaRPr lang="en-GB"/>
          </a:p>
        </p:txBody>
      </p:sp>
    </p:spTree>
    <p:extLst>
      <p:ext uri="{BB962C8B-B14F-4D97-AF65-F5344CB8AC3E}">
        <p14:creationId xmlns:p14="http://schemas.microsoft.com/office/powerpoint/2010/main" val="2000914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D6ED65A6-0246-42C8-B6AD-BA585DB7DB3D}" type="datetimeFigureOut">
              <a:rPr lang="en-US"/>
              <a:pPr>
                <a:defRPr/>
              </a:pPr>
              <a:t>7/8/2018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67FC4D0-629F-44EB-9885-CC375BB01619}" type="slidenum">
              <a:rPr lang="en-GB"/>
              <a:pPr>
                <a:defRPr/>
              </a:pPr>
              <a:t>‹#›</a:t>
            </a:fld>
            <a:endParaRPr lang="en-GB"/>
          </a:p>
        </p:txBody>
      </p:sp>
    </p:spTree>
  </p:cSld>
  <p:clrMapOvr>
    <a:masterClrMapping/>
  </p:clrMapOvr>
  <p:transition advClick="0" advTm="4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5A5A2A82-39C0-4447-A217-61EEA4B223B4}" type="datetimeFigureOut">
              <a:rPr lang="en-US"/>
              <a:pPr>
                <a:defRPr/>
              </a:pPr>
              <a:t>7/8/2018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EB0C17C-DF4C-4498-A229-D90256882F67}" type="slidenum">
              <a:rPr lang="en-GB"/>
              <a:pPr>
                <a:defRPr/>
              </a:pPr>
              <a:t>‹#›</a:t>
            </a:fld>
            <a:endParaRPr lang="en-GB"/>
          </a:p>
        </p:txBody>
      </p:sp>
    </p:spTree>
  </p:cSld>
  <p:clrMapOvr>
    <a:masterClrMapping/>
  </p:clrMapOvr>
  <p:transition advClick="0" advTm="4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93B49A9-0034-429C-8101-D1947B817623}" type="datetimeFigureOut">
              <a:rPr lang="en-US"/>
              <a:pPr>
                <a:defRPr/>
              </a:pPr>
              <a:t>7/8/2018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089CEBD-6B96-4802-98DF-C5FFF89E5CBD}" type="slidenum">
              <a:rPr lang="en-GB"/>
              <a:pPr>
                <a:defRPr/>
              </a:pPr>
              <a:t>‹#›</a:t>
            </a:fld>
            <a:endParaRPr lang="en-GB"/>
          </a:p>
        </p:txBody>
      </p:sp>
    </p:spTree>
  </p:cSld>
  <p:clrMapOvr>
    <a:masterClrMapping/>
  </p:clrMapOvr>
  <p:transition advClick="0" advTm="4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4FC0DD07-7FAF-494A-8A20-8F706D4C8F5D}" type="datetimeFigureOut">
              <a:rPr lang="en-US"/>
              <a:pPr>
                <a:defRPr/>
              </a:pPr>
              <a:t>7/8/2018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B15C986-03D2-4386-BDB1-F903DEDAB6DE}" type="slidenum">
              <a:rPr lang="en-GB"/>
              <a:pPr>
                <a:defRPr/>
              </a:pPr>
              <a:t>‹#›</a:t>
            </a:fld>
            <a:endParaRPr lang="en-GB"/>
          </a:p>
        </p:txBody>
      </p:sp>
    </p:spTree>
  </p:cSld>
  <p:clrMapOvr>
    <a:masterClrMapping/>
  </p:clrMapOvr>
  <p:transition advClick="0" advTm="4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35DD12F6-0AF0-4E99-81AA-550A4B8EA4E9}" type="datetimeFigureOut">
              <a:rPr lang="en-US"/>
              <a:pPr>
                <a:defRPr/>
              </a:pPr>
              <a:t>7/8/2018</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F919839D-EE46-4719-9044-15B04940E95F}" type="slidenum">
              <a:rPr lang="en-GB"/>
              <a:pPr>
                <a:defRPr/>
              </a:pPr>
              <a:t>‹#›</a:t>
            </a:fld>
            <a:endParaRPr lang="en-GB"/>
          </a:p>
        </p:txBody>
      </p:sp>
    </p:spTree>
  </p:cSld>
  <p:clrMapOvr>
    <a:masterClrMapping/>
  </p:clrMapOvr>
  <p:transition advClick="0" advTm="4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3D39807-F88C-43B7-9EDE-74284115BC37}" type="datetimeFigureOut">
              <a:rPr lang="en-US"/>
              <a:pPr>
                <a:defRPr/>
              </a:pPr>
              <a:t>7/8/2018</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674FFA89-3E11-40BA-A473-9D819019FD58}" type="slidenum">
              <a:rPr lang="en-GB"/>
              <a:pPr>
                <a:defRPr/>
              </a:pPr>
              <a:t>‹#›</a:t>
            </a:fld>
            <a:endParaRPr lang="en-GB"/>
          </a:p>
        </p:txBody>
      </p:sp>
    </p:spTree>
  </p:cSld>
  <p:clrMapOvr>
    <a:masterClrMapping/>
  </p:clrMapOvr>
  <p:transition advClick="0" advTm="4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51BECED-F73C-49C4-9D3A-7E187A31563A}" type="datetimeFigureOut">
              <a:rPr lang="en-US"/>
              <a:pPr>
                <a:defRPr/>
              </a:pPr>
              <a:t>7/8/2018</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F12CC10D-0BDA-4DBF-AD3B-74BC438203DD}" type="slidenum">
              <a:rPr lang="en-GB"/>
              <a:pPr>
                <a:defRPr/>
              </a:pPr>
              <a:t>‹#›</a:t>
            </a:fld>
            <a:endParaRPr lang="en-GB"/>
          </a:p>
        </p:txBody>
      </p:sp>
    </p:spTree>
  </p:cSld>
  <p:clrMapOvr>
    <a:masterClrMapping/>
  </p:clrMapOvr>
  <p:transition advClick="0" advTm="4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D78A4A8-97EF-4CCB-95F6-4511A0054954}" type="datetimeFigureOut">
              <a:rPr lang="en-US"/>
              <a:pPr>
                <a:defRPr/>
              </a:pPr>
              <a:t>7/8/2018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33F5D0E-38B8-4615-A9F2-DE5DA10055B1}" type="slidenum">
              <a:rPr lang="en-GB"/>
              <a:pPr>
                <a:defRPr/>
              </a:pPr>
              <a:t>‹#›</a:t>
            </a:fld>
            <a:endParaRPr lang="en-GB"/>
          </a:p>
        </p:txBody>
      </p:sp>
    </p:spTree>
  </p:cSld>
  <p:clrMapOvr>
    <a:masterClrMapping/>
  </p:clrMapOvr>
  <p:transition advClick="0" advTm="4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3547094-7E50-4B64-A399-7B03B45E482F}" type="datetimeFigureOut">
              <a:rPr lang="en-US"/>
              <a:pPr>
                <a:defRPr/>
              </a:pPr>
              <a:t>7/8/2018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CE9EEB1-FFDC-4C2A-8B17-01250C8571F8}" type="slidenum">
              <a:rPr lang="en-GB"/>
              <a:pPr>
                <a:defRPr/>
              </a:pPr>
              <a:t>‹#›</a:t>
            </a:fld>
            <a:endParaRPr lang="en-GB"/>
          </a:p>
        </p:txBody>
      </p:sp>
    </p:spTree>
  </p:cSld>
  <p:clrMapOvr>
    <a:masterClrMapping/>
  </p:clrMapOvr>
  <p:transition advClick="0" advTm="4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0AB242A-F20A-41F7-906C-DB521C29CB1C}" type="datetimeFigureOut">
              <a:rPr lang="en-US"/>
              <a:pPr>
                <a:defRPr/>
              </a:pPr>
              <a:t>7/8/2018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1344F34-D694-49B7-987D-8C85E5957EAE}" type="slidenum">
              <a:rPr lang="en-GB"/>
              <a:pPr>
                <a:defRPr/>
              </a:pPr>
              <a:t>‹#›</a:t>
            </a:fld>
            <a:endParaRPr lang="en-GB"/>
          </a:p>
        </p:txBody>
      </p:sp>
    </p:spTree>
  </p:cSld>
  <p:clrMapOvr>
    <a:masterClrMapping/>
  </p:clrMapOvr>
  <p:transition advClick="0" advTm="4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34734296-79CE-4D7F-9A20-6AE7B089F084}" type="datetimeFigureOut">
              <a:rPr lang="en-US"/>
              <a:pPr>
                <a:defRPr/>
              </a:pPr>
              <a:t>7/8/2018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B725C41-B4DC-4A76-A086-1254EB1CDAB9}" type="slidenum">
              <a:rPr lang="en-GB"/>
              <a:pPr>
                <a:defRPr/>
              </a:pPr>
              <a:t>‹#›</a:t>
            </a:fld>
            <a:endParaRPr lang="en-GB"/>
          </a:p>
        </p:txBody>
      </p:sp>
    </p:spTree>
  </p:cSld>
  <p:clrMapOvr>
    <a:masterClrMapping/>
  </p:clrMapOvr>
  <p:transition advClick="0" advTm="4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6072833-3D45-4CD1-A991-07382BEAB8CB}" type="datetimeFigureOut">
              <a:rPr lang="en-US"/>
              <a:pPr>
                <a:defRPr/>
              </a:pPr>
              <a:t>7/8/2018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E863F22-756B-4107-9D26-12EC2C08A37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4000">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285729"/>
            <a:ext cx="7772400" cy="1785950"/>
          </a:xfrm>
        </p:spPr>
        <p:txBody>
          <a:bodyPr/>
          <a:lstStyle/>
          <a:p>
            <a:pPr eaLnBrk="1" hangingPunct="1"/>
            <a:r>
              <a:rPr lang="en-GB" sz="5500" b="1" dirty="0"/>
              <a:t>Magnetism and Electromagnetism (11-16)</a:t>
            </a:r>
          </a:p>
        </p:txBody>
      </p:sp>
      <p:pic>
        <p:nvPicPr>
          <p:cNvPr id="2051" name="Picture 3" descr="electromagnet_right_hand_grip.png"/>
          <p:cNvPicPr>
            <a:picLocks noChangeAspect="1"/>
          </p:cNvPicPr>
          <p:nvPr/>
        </p:nvPicPr>
        <p:blipFill>
          <a:blip r:embed="rId2"/>
          <a:srcRect/>
          <a:stretch>
            <a:fillRect/>
          </a:stretch>
        </p:blipFill>
        <p:spPr bwMode="auto">
          <a:xfrm>
            <a:off x="4716213" y="2143125"/>
            <a:ext cx="3857625" cy="4103688"/>
          </a:xfrm>
          <a:prstGeom prst="rect">
            <a:avLst/>
          </a:prstGeom>
          <a:noFill/>
          <a:ln w="9525">
            <a:noFill/>
            <a:miter lim="800000"/>
            <a:headEnd/>
            <a:tailEnd/>
          </a:ln>
        </p:spPr>
      </p:pic>
      <p:pic>
        <p:nvPicPr>
          <p:cNvPr id="2052" name="Picture 4" descr="electric_motor_3D.png"/>
          <p:cNvPicPr>
            <a:picLocks noChangeAspect="1"/>
          </p:cNvPicPr>
          <p:nvPr/>
        </p:nvPicPr>
        <p:blipFill>
          <a:blip r:embed="rId3"/>
          <a:srcRect/>
          <a:stretch>
            <a:fillRect/>
          </a:stretch>
        </p:blipFill>
        <p:spPr bwMode="auto">
          <a:xfrm>
            <a:off x="756168" y="2000250"/>
            <a:ext cx="4481512" cy="4000500"/>
          </a:xfrm>
          <a:prstGeom prst="rect">
            <a:avLst/>
          </a:prstGeom>
          <a:noFill/>
          <a:ln w="9525">
            <a:noFill/>
            <a:miter lim="800000"/>
            <a:headEnd/>
            <a:tailEnd/>
          </a:ln>
        </p:spPr>
      </p:pic>
    </p:spTree>
  </p:cSld>
  <p:clrMapOvr>
    <a:masterClrMapping/>
  </p:clrMapOvr>
  <p:transition advClick="0" advTm="4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GB"/>
              <a:t>Contents</a:t>
            </a:r>
          </a:p>
        </p:txBody>
      </p:sp>
      <p:graphicFrame>
        <p:nvGraphicFramePr>
          <p:cNvPr id="5" name="Table 4"/>
          <p:cNvGraphicFramePr>
            <a:graphicFrameLocks noGrp="1"/>
          </p:cNvGraphicFramePr>
          <p:nvPr>
            <p:extLst>
              <p:ext uri="{D42A27DB-BD31-4B8C-83A1-F6EECF244321}">
                <p14:modId xmlns:p14="http://schemas.microsoft.com/office/powerpoint/2010/main" val="3956867349"/>
              </p:ext>
            </p:extLst>
          </p:nvPr>
        </p:nvGraphicFramePr>
        <p:xfrm>
          <a:off x="827088" y="1341438"/>
          <a:ext cx="7921626" cy="4819646"/>
        </p:xfrm>
        <a:graphic>
          <a:graphicData uri="http://schemas.openxmlformats.org/drawingml/2006/table">
            <a:tbl>
              <a:tblPr firstRow="1" bandRow="1">
                <a:tableStyleId>{5C22544A-7EE6-4342-B048-85BDC9FD1C3A}</a:tableStyleId>
              </a:tblPr>
              <a:tblGrid>
                <a:gridCol w="3096636">
                  <a:extLst>
                    <a:ext uri="{9D8B030D-6E8A-4147-A177-3AD203B41FA5}">
                      <a16:colId xmlns:a16="http://schemas.microsoft.com/office/drawing/2014/main" val="20000"/>
                    </a:ext>
                  </a:extLst>
                </a:gridCol>
                <a:gridCol w="693599">
                  <a:extLst>
                    <a:ext uri="{9D8B030D-6E8A-4147-A177-3AD203B41FA5}">
                      <a16:colId xmlns:a16="http://schemas.microsoft.com/office/drawing/2014/main" val="20001"/>
                    </a:ext>
                  </a:extLst>
                </a:gridCol>
                <a:gridCol w="208300">
                  <a:extLst>
                    <a:ext uri="{9D8B030D-6E8A-4147-A177-3AD203B41FA5}">
                      <a16:colId xmlns:a16="http://schemas.microsoft.com/office/drawing/2014/main" val="20002"/>
                    </a:ext>
                  </a:extLst>
                </a:gridCol>
                <a:gridCol w="3117503">
                  <a:extLst>
                    <a:ext uri="{9D8B030D-6E8A-4147-A177-3AD203B41FA5}">
                      <a16:colId xmlns:a16="http://schemas.microsoft.com/office/drawing/2014/main" val="20003"/>
                    </a:ext>
                  </a:extLst>
                </a:gridCol>
                <a:gridCol w="805588">
                  <a:extLst>
                    <a:ext uri="{9D8B030D-6E8A-4147-A177-3AD203B41FA5}">
                      <a16:colId xmlns:a16="http://schemas.microsoft.com/office/drawing/2014/main" val="20004"/>
                    </a:ext>
                  </a:extLst>
                </a:gridCol>
              </a:tblGrid>
              <a:tr h="370742">
                <a:tc>
                  <a:txBody>
                    <a:bodyPr/>
                    <a:lstStyle/>
                    <a:p>
                      <a:r>
                        <a:rPr lang="en-GB" sz="1800" dirty="0"/>
                        <a:t>Topic</a:t>
                      </a:r>
                    </a:p>
                  </a:txBody>
                  <a:tcPr marL="91449" marR="91449" marT="45708" marB="45708"/>
                </a:tc>
                <a:tc>
                  <a:txBody>
                    <a:bodyPr/>
                    <a:lstStyle/>
                    <a:p>
                      <a:pPr algn="ctr"/>
                      <a:r>
                        <a:rPr lang="en-GB" sz="1800" dirty="0"/>
                        <a:t>Page</a:t>
                      </a:r>
                    </a:p>
                  </a:txBody>
                  <a:tcPr marL="91449" marR="91449" marT="45708" marB="45708"/>
                </a:tc>
                <a:tc>
                  <a:txBody>
                    <a:bodyPr/>
                    <a:lstStyle/>
                    <a:p>
                      <a:pPr algn="ctr"/>
                      <a:endParaRPr lang="en-GB" sz="1800" dirty="0"/>
                    </a:p>
                  </a:txBody>
                  <a:tcPr marL="91449" marR="91449" marT="45708" marB="45708"/>
                </a:tc>
                <a:tc>
                  <a:txBody>
                    <a:bodyPr/>
                    <a:lstStyle/>
                    <a:p>
                      <a:pPr algn="l"/>
                      <a:r>
                        <a:rPr lang="en-GB" sz="1800"/>
                        <a:t>Topic</a:t>
                      </a:r>
                      <a:endParaRPr lang="en-GB" sz="1800" dirty="0"/>
                    </a:p>
                  </a:txBody>
                  <a:tcPr marL="91449" marR="91449" marT="45708" marB="45708"/>
                </a:tc>
                <a:tc>
                  <a:txBody>
                    <a:bodyPr/>
                    <a:lstStyle/>
                    <a:p>
                      <a:pPr algn="ctr"/>
                      <a:r>
                        <a:rPr lang="en-GB" sz="1800" dirty="0"/>
                        <a:t>Page</a:t>
                      </a:r>
                    </a:p>
                  </a:txBody>
                  <a:tcPr marL="91449" marR="91449" marT="45708" marB="45708"/>
                </a:tc>
                <a:extLst>
                  <a:ext uri="{0D108BD9-81ED-4DB2-BD59-A6C34878D82A}">
                    <a16:rowId xmlns:a16="http://schemas.microsoft.com/office/drawing/2014/main" val="10000"/>
                  </a:ext>
                </a:extLst>
              </a:tr>
              <a:tr h="370742">
                <a:tc>
                  <a:txBody>
                    <a:bodyPr/>
                    <a:lstStyle/>
                    <a:p>
                      <a:r>
                        <a:rPr lang="en-GB" dirty="0"/>
                        <a:t>Magnetism</a:t>
                      </a:r>
                    </a:p>
                  </a:txBody>
                  <a:tcPr marL="91449" marR="91449" marT="45708" marB="45708"/>
                </a:tc>
                <a:tc>
                  <a:txBody>
                    <a:bodyPr/>
                    <a:lstStyle/>
                    <a:p>
                      <a:pPr algn="ctr"/>
                      <a:r>
                        <a:rPr lang="en-GB" sz="1800" dirty="0"/>
                        <a:t>3</a:t>
                      </a:r>
                    </a:p>
                  </a:txBody>
                  <a:tcPr marL="91449" marR="91449" marT="45708" marB="45708"/>
                </a:tc>
                <a:tc>
                  <a:txBody>
                    <a:bodyPr/>
                    <a:lstStyle/>
                    <a:p>
                      <a:pPr algn="ctr"/>
                      <a:endParaRPr lang="en-GB" sz="1800" dirty="0"/>
                    </a:p>
                  </a:txBody>
                  <a:tcPr marL="91449" marR="91449"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Carbon microphone</a:t>
                      </a:r>
                    </a:p>
                  </a:txBody>
                  <a:tcPr marL="91449" marR="91449" marT="45708" marB="45708"/>
                </a:tc>
                <a:tc>
                  <a:txBody>
                    <a:bodyPr/>
                    <a:lstStyle/>
                    <a:p>
                      <a:pPr algn="ctr"/>
                      <a:r>
                        <a:rPr lang="en-GB" sz="1800" dirty="0"/>
                        <a:t>15</a:t>
                      </a:r>
                    </a:p>
                  </a:txBody>
                  <a:tcPr marL="91449" marR="91449" marT="45708" marB="45708"/>
                </a:tc>
                <a:extLst>
                  <a:ext uri="{0D108BD9-81ED-4DB2-BD59-A6C34878D82A}">
                    <a16:rowId xmlns:a16="http://schemas.microsoft.com/office/drawing/2014/main" val="10001"/>
                  </a:ext>
                </a:extLst>
              </a:tr>
              <a:tr h="370742">
                <a:tc>
                  <a:txBody>
                    <a:bodyPr/>
                    <a:lstStyle/>
                    <a:p>
                      <a:r>
                        <a:rPr lang="en-GB" dirty="0"/>
                        <a:t>Inside a magnet</a:t>
                      </a:r>
                    </a:p>
                  </a:txBody>
                  <a:tcPr marL="91449" marR="91449" marT="45708" marB="45708"/>
                </a:tc>
                <a:tc>
                  <a:txBody>
                    <a:bodyPr/>
                    <a:lstStyle/>
                    <a:p>
                      <a:pPr algn="ctr"/>
                      <a:r>
                        <a:rPr lang="en-GB" sz="1800" dirty="0"/>
                        <a:t>4</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Electric</a:t>
                      </a:r>
                      <a:r>
                        <a:rPr lang="en-GB" sz="1800" baseline="0" dirty="0"/>
                        <a:t> bell</a:t>
                      </a:r>
                      <a:endParaRPr lang="en-GB" sz="1800" dirty="0"/>
                    </a:p>
                  </a:txBody>
                  <a:tcPr marL="91449" marR="91449" marT="45708" marB="45708"/>
                </a:tc>
                <a:tc>
                  <a:txBody>
                    <a:bodyPr/>
                    <a:lstStyle/>
                    <a:p>
                      <a:pPr algn="ctr"/>
                      <a:r>
                        <a:rPr lang="en-GB" sz="1800" dirty="0"/>
                        <a:t>16</a:t>
                      </a:r>
                    </a:p>
                  </a:txBody>
                  <a:tcPr marL="91449" marR="91449" marT="45708" marB="45708"/>
                </a:tc>
                <a:extLst>
                  <a:ext uri="{0D108BD9-81ED-4DB2-BD59-A6C34878D82A}">
                    <a16:rowId xmlns:a16="http://schemas.microsoft.com/office/drawing/2014/main" val="10002"/>
                  </a:ext>
                </a:extLst>
              </a:tr>
              <a:tr h="370742">
                <a:tc>
                  <a:txBody>
                    <a:bodyPr/>
                    <a:lstStyle/>
                    <a:p>
                      <a:r>
                        <a:rPr lang="en-GB" dirty="0"/>
                        <a:t>Making a magnet</a:t>
                      </a:r>
                    </a:p>
                  </a:txBody>
                  <a:tcPr marL="91449" marR="91449" marT="45708" marB="45708"/>
                </a:tc>
                <a:tc>
                  <a:txBody>
                    <a:bodyPr/>
                    <a:lstStyle/>
                    <a:p>
                      <a:pPr algn="ctr"/>
                      <a:r>
                        <a:rPr lang="en-GB" sz="1800" dirty="0"/>
                        <a:t>5</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Electric motor (1)</a:t>
                      </a:r>
                    </a:p>
                  </a:txBody>
                  <a:tcPr marL="91449" marR="91449" marT="45708" marB="45708"/>
                </a:tc>
                <a:tc>
                  <a:txBody>
                    <a:bodyPr/>
                    <a:lstStyle/>
                    <a:p>
                      <a:pPr algn="ctr"/>
                      <a:r>
                        <a:rPr lang="en-GB" sz="1800" dirty="0"/>
                        <a:t>17</a:t>
                      </a:r>
                    </a:p>
                  </a:txBody>
                  <a:tcPr marL="91449" marR="91449" marT="45708" marB="45708"/>
                </a:tc>
                <a:extLst>
                  <a:ext uri="{0D108BD9-81ED-4DB2-BD59-A6C34878D82A}">
                    <a16:rowId xmlns:a16="http://schemas.microsoft.com/office/drawing/2014/main" val="10003"/>
                  </a:ext>
                </a:extLst>
              </a:tr>
              <a:tr h="370742">
                <a:tc>
                  <a:txBody>
                    <a:bodyPr/>
                    <a:lstStyle/>
                    <a:p>
                      <a:r>
                        <a:rPr lang="en-GB" dirty="0"/>
                        <a:t>Magnetic fields</a:t>
                      </a:r>
                    </a:p>
                  </a:txBody>
                  <a:tcPr marL="91449" marR="91449" marT="45708" marB="45708"/>
                </a:tc>
                <a:tc>
                  <a:txBody>
                    <a:bodyPr/>
                    <a:lstStyle/>
                    <a:p>
                      <a:pPr algn="ctr"/>
                      <a:r>
                        <a:rPr lang="en-GB" sz="1800" dirty="0"/>
                        <a:t>6</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Electric</a:t>
                      </a:r>
                      <a:r>
                        <a:rPr lang="en-GB" sz="1800" baseline="0" dirty="0"/>
                        <a:t> motor (2)</a:t>
                      </a:r>
                      <a:endParaRPr lang="en-GB" sz="1800" dirty="0"/>
                    </a:p>
                  </a:txBody>
                  <a:tcPr marL="91449" marR="91449" marT="45708" marB="45708"/>
                </a:tc>
                <a:tc>
                  <a:txBody>
                    <a:bodyPr/>
                    <a:lstStyle/>
                    <a:p>
                      <a:pPr algn="ctr"/>
                      <a:r>
                        <a:rPr lang="en-GB" sz="1800" dirty="0"/>
                        <a:t>18</a:t>
                      </a:r>
                    </a:p>
                  </a:txBody>
                  <a:tcPr marL="91449" marR="91449" marT="45708" marB="45708"/>
                </a:tc>
                <a:extLst>
                  <a:ext uri="{0D108BD9-81ED-4DB2-BD59-A6C34878D82A}">
                    <a16:rowId xmlns:a16="http://schemas.microsoft.com/office/drawing/2014/main" val="10004"/>
                  </a:ext>
                </a:extLst>
              </a:tr>
              <a:tr h="370742">
                <a:tc>
                  <a:txBody>
                    <a:bodyPr/>
                    <a:lstStyle/>
                    <a:p>
                      <a:r>
                        <a:rPr lang="en-GB" dirty="0"/>
                        <a:t>Magnetic field of the Earth</a:t>
                      </a:r>
                    </a:p>
                  </a:txBody>
                  <a:tcPr marL="91449" marR="91449" marT="45708" marB="45708"/>
                </a:tc>
                <a:tc>
                  <a:txBody>
                    <a:bodyPr/>
                    <a:lstStyle/>
                    <a:p>
                      <a:pPr algn="ctr"/>
                      <a:r>
                        <a:rPr lang="en-GB" sz="1800" dirty="0"/>
                        <a:t>7</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Electric motor (3)</a:t>
                      </a:r>
                    </a:p>
                  </a:txBody>
                  <a:tcPr marL="91449" marR="91449" marT="45708" marB="45708"/>
                </a:tc>
                <a:tc>
                  <a:txBody>
                    <a:bodyPr/>
                    <a:lstStyle/>
                    <a:p>
                      <a:pPr algn="ctr"/>
                      <a:r>
                        <a:rPr lang="en-GB" sz="1800" dirty="0"/>
                        <a:t>19</a:t>
                      </a:r>
                    </a:p>
                  </a:txBody>
                  <a:tcPr marL="91449" marR="91449" marT="45708" marB="45708"/>
                </a:tc>
                <a:extLst>
                  <a:ext uri="{0D108BD9-81ED-4DB2-BD59-A6C34878D82A}">
                    <a16:rowId xmlns:a16="http://schemas.microsoft.com/office/drawing/2014/main" val="10005"/>
                  </a:ext>
                </a:extLst>
              </a:tr>
              <a:tr h="370742">
                <a:tc>
                  <a:txBody>
                    <a:bodyPr/>
                    <a:lstStyle/>
                    <a:p>
                      <a:r>
                        <a:rPr lang="en-GB" dirty="0"/>
                        <a:t>Magnetic</a:t>
                      </a:r>
                      <a:r>
                        <a:rPr lang="en-GB" baseline="0" dirty="0"/>
                        <a:t> field strengths</a:t>
                      </a:r>
                      <a:endParaRPr lang="en-GB" dirty="0"/>
                    </a:p>
                  </a:txBody>
                  <a:tcPr marL="91449" marR="91449" marT="45708" marB="45708"/>
                </a:tc>
                <a:tc>
                  <a:txBody>
                    <a:bodyPr/>
                    <a:lstStyle/>
                    <a:p>
                      <a:pPr algn="ctr"/>
                      <a:r>
                        <a:rPr lang="en-GB" sz="1800" dirty="0"/>
                        <a:t>8</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Electromagnet</a:t>
                      </a:r>
                    </a:p>
                  </a:txBody>
                  <a:tcPr marL="91449" marR="91449" marT="45708" marB="45708"/>
                </a:tc>
                <a:tc>
                  <a:txBody>
                    <a:bodyPr/>
                    <a:lstStyle/>
                    <a:p>
                      <a:pPr algn="ctr"/>
                      <a:r>
                        <a:rPr lang="en-GB" sz="1800" dirty="0"/>
                        <a:t>20</a:t>
                      </a:r>
                    </a:p>
                  </a:txBody>
                  <a:tcPr marL="91449" marR="91449" marT="45708" marB="45708"/>
                </a:tc>
                <a:extLst>
                  <a:ext uri="{0D108BD9-81ED-4DB2-BD59-A6C34878D82A}">
                    <a16:rowId xmlns:a16="http://schemas.microsoft.com/office/drawing/2014/main" val="10006"/>
                  </a:ext>
                </a:extLst>
              </a:tr>
              <a:tr h="370742">
                <a:tc>
                  <a:txBody>
                    <a:bodyPr/>
                    <a:lstStyle/>
                    <a:p>
                      <a:r>
                        <a:rPr lang="en-GB" dirty="0"/>
                        <a:t>Electromagnetic fields</a:t>
                      </a:r>
                    </a:p>
                  </a:txBody>
                  <a:tcPr marL="91449" marR="91449" marT="45708" marB="45708"/>
                </a:tc>
                <a:tc>
                  <a:txBody>
                    <a:bodyPr/>
                    <a:lstStyle/>
                    <a:p>
                      <a:pPr algn="ctr"/>
                      <a:r>
                        <a:rPr lang="en-GB" sz="1800" dirty="0"/>
                        <a:t>9</a:t>
                      </a:r>
                    </a:p>
                  </a:txBody>
                  <a:tcPr marL="91449" marR="91449" marT="45708" marB="45708"/>
                </a:tc>
                <a:tc>
                  <a:txBody>
                    <a:bodyPr/>
                    <a:lstStyle/>
                    <a:p>
                      <a:pPr algn="ctr"/>
                      <a:endParaRPr lang="en-GB" sz="1800" dirty="0"/>
                    </a:p>
                  </a:txBody>
                  <a:tcPr marL="91449" marR="91449" marT="45708" marB="45708"/>
                </a:tc>
                <a:tc>
                  <a:txBody>
                    <a:bodyPr/>
                    <a:lstStyle/>
                    <a:p>
                      <a:r>
                        <a:rPr lang="en-GB" sz="1800" dirty="0"/>
                        <a:t>Electromagnet - polarity</a:t>
                      </a:r>
                    </a:p>
                  </a:txBody>
                  <a:tcPr marL="91449" marR="91449" marT="45708" marB="45708"/>
                </a:tc>
                <a:tc>
                  <a:txBody>
                    <a:bodyPr/>
                    <a:lstStyle/>
                    <a:p>
                      <a:pPr algn="ctr"/>
                      <a:r>
                        <a:rPr lang="en-GB" sz="1800" dirty="0"/>
                        <a:t>21</a:t>
                      </a:r>
                    </a:p>
                  </a:txBody>
                  <a:tcPr marL="91449" marR="91449" marT="45708" marB="45708"/>
                </a:tc>
                <a:extLst>
                  <a:ext uri="{0D108BD9-81ED-4DB2-BD59-A6C34878D82A}">
                    <a16:rowId xmlns:a16="http://schemas.microsoft.com/office/drawing/2014/main" val="10007"/>
                  </a:ext>
                </a:extLst>
              </a:tr>
              <a:tr h="370742">
                <a:tc>
                  <a:txBody>
                    <a:bodyPr/>
                    <a:lstStyle/>
                    <a:p>
                      <a:r>
                        <a:rPr lang="en-GB" sz="1800" dirty="0"/>
                        <a:t>Force on a current</a:t>
                      </a:r>
                      <a:r>
                        <a:rPr lang="en-GB" sz="1800" baseline="0" dirty="0"/>
                        <a:t> </a:t>
                      </a:r>
                      <a:endParaRPr lang="en-GB" sz="1800" dirty="0"/>
                    </a:p>
                  </a:txBody>
                  <a:tcPr marL="91449" marR="91449" marT="45708" marB="45708"/>
                </a:tc>
                <a:tc>
                  <a:txBody>
                    <a:bodyPr/>
                    <a:lstStyle/>
                    <a:p>
                      <a:pPr algn="ctr"/>
                      <a:r>
                        <a:rPr lang="en-GB" sz="1800" dirty="0"/>
                        <a:t>10</a:t>
                      </a:r>
                    </a:p>
                  </a:txBody>
                  <a:tcPr marL="91449" marR="91449" marT="45708" marB="45708"/>
                </a:tc>
                <a:tc>
                  <a:txBody>
                    <a:bodyPr/>
                    <a:lstStyle/>
                    <a:p>
                      <a:pPr algn="ctr"/>
                      <a:endParaRPr lang="en-GB" sz="1800" dirty="0"/>
                    </a:p>
                  </a:txBody>
                  <a:tcPr marL="91449" marR="91449" marT="45708" marB="45708"/>
                </a:tc>
                <a:tc>
                  <a:txBody>
                    <a:bodyPr/>
                    <a:lstStyle/>
                    <a:p>
                      <a:pPr algn="l"/>
                      <a:r>
                        <a:rPr lang="en-GB" sz="1800" dirty="0"/>
                        <a:t>Polarity of electromagnets</a:t>
                      </a:r>
                    </a:p>
                  </a:txBody>
                  <a:tcPr marL="91449" marR="91449" marT="45708" marB="45708"/>
                </a:tc>
                <a:tc>
                  <a:txBody>
                    <a:bodyPr/>
                    <a:lstStyle/>
                    <a:p>
                      <a:pPr algn="ctr"/>
                      <a:r>
                        <a:rPr lang="en-GB" sz="1800" dirty="0"/>
                        <a:t>22</a:t>
                      </a:r>
                    </a:p>
                  </a:txBody>
                  <a:tcPr marL="91449" marR="91449" marT="45708" marB="45708"/>
                </a:tc>
                <a:extLst>
                  <a:ext uri="{0D108BD9-81ED-4DB2-BD59-A6C34878D82A}">
                    <a16:rowId xmlns:a16="http://schemas.microsoft.com/office/drawing/2014/main" val="10008"/>
                  </a:ext>
                </a:extLst>
              </a:tr>
              <a:tr h="370742">
                <a:tc>
                  <a:txBody>
                    <a:bodyPr/>
                    <a:lstStyle/>
                    <a:p>
                      <a:r>
                        <a:rPr lang="en-GB" sz="1800" dirty="0"/>
                        <a:t>Fleming’s left hand rule</a:t>
                      </a:r>
                    </a:p>
                  </a:txBody>
                  <a:tcPr marL="91449" marR="91449" marT="45708" marB="45708"/>
                </a:tc>
                <a:tc>
                  <a:txBody>
                    <a:bodyPr/>
                    <a:lstStyle/>
                    <a:p>
                      <a:pPr algn="ctr"/>
                      <a:r>
                        <a:rPr lang="en-GB" sz="1800" dirty="0"/>
                        <a:t>11</a:t>
                      </a:r>
                    </a:p>
                  </a:txBody>
                  <a:tcPr marL="91449" marR="91449" marT="45708" marB="45708"/>
                </a:tc>
                <a:tc>
                  <a:txBody>
                    <a:bodyPr/>
                    <a:lstStyle/>
                    <a:p>
                      <a:pPr algn="ctr"/>
                      <a:endParaRPr lang="en-GB" sz="1800" dirty="0"/>
                    </a:p>
                  </a:txBody>
                  <a:tcPr marL="91449" marR="91449" marT="45708" marB="45708"/>
                </a:tc>
                <a:tc>
                  <a:txBody>
                    <a:bodyPr/>
                    <a:lstStyle/>
                    <a:p>
                      <a:pPr algn="l"/>
                      <a:r>
                        <a:rPr lang="en-GB" sz="1800" dirty="0"/>
                        <a:t>Loudspeaker</a:t>
                      </a:r>
                    </a:p>
                  </a:txBody>
                  <a:tcPr marL="91449" marR="91449" marT="45708" marB="45708"/>
                </a:tc>
                <a:tc>
                  <a:txBody>
                    <a:bodyPr/>
                    <a:lstStyle/>
                    <a:p>
                      <a:pPr algn="ctr"/>
                      <a:r>
                        <a:rPr lang="en-GB" sz="1800" dirty="0"/>
                        <a:t>23</a:t>
                      </a:r>
                    </a:p>
                  </a:txBody>
                  <a:tcPr marL="91449" marR="91449" marT="45708" marB="45708"/>
                </a:tc>
                <a:extLst>
                  <a:ext uri="{0D108BD9-81ED-4DB2-BD59-A6C34878D82A}">
                    <a16:rowId xmlns:a16="http://schemas.microsoft.com/office/drawing/2014/main" val="10009"/>
                  </a:ext>
                </a:extLst>
              </a:tr>
              <a:tr h="3707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t>Catapult field</a:t>
                      </a:r>
                    </a:p>
                  </a:txBody>
                  <a:tcPr marL="91449" marR="91449" marT="45708" marB="45708"/>
                </a:tc>
                <a:tc>
                  <a:txBody>
                    <a:bodyPr/>
                    <a:lstStyle/>
                    <a:p>
                      <a:pPr algn="ctr"/>
                      <a:r>
                        <a:rPr lang="en-GB" sz="1800" dirty="0"/>
                        <a:t>12</a:t>
                      </a:r>
                    </a:p>
                  </a:txBody>
                  <a:tcPr marL="91449" marR="91449" marT="45708" marB="45708"/>
                </a:tc>
                <a:tc>
                  <a:txBody>
                    <a:bodyPr/>
                    <a:lstStyle/>
                    <a:p>
                      <a:pPr algn="ctr"/>
                      <a:endParaRPr lang="en-GB" sz="1800" dirty="0"/>
                    </a:p>
                  </a:txBody>
                  <a:tcPr marL="91449" marR="91449" marT="45708" marB="45708"/>
                </a:tc>
                <a:tc>
                  <a:txBody>
                    <a:bodyPr/>
                    <a:lstStyle/>
                    <a:p>
                      <a:pPr algn="l"/>
                      <a:r>
                        <a:rPr lang="en-GB" sz="1800" dirty="0"/>
                        <a:t>Relay</a:t>
                      </a:r>
                    </a:p>
                  </a:txBody>
                  <a:tcPr marL="91449" marR="91449" marT="45708" marB="45708"/>
                </a:tc>
                <a:tc>
                  <a:txBody>
                    <a:bodyPr/>
                    <a:lstStyle/>
                    <a:p>
                      <a:pPr algn="ctr"/>
                      <a:r>
                        <a:rPr lang="en-GB" sz="1800" dirty="0"/>
                        <a:t>24</a:t>
                      </a:r>
                    </a:p>
                  </a:txBody>
                  <a:tcPr marL="91449" marR="91449" marT="45708" marB="45708"/>
                </a:tc>
                <a:extLst>
                  <a:ext uri="{0D108BD9-81ED-4DB2-BD59-A6C34878D82A}">
                    <a16:rowId xmlns:a16="http://schemas.microsoft.com/office/drawing/2014/main" val="10010"/>
                  </a:ext>
                </a:extLst>
              </a:tr>
              <a:tr h="370742">
                <a:tc>
                  <a:txBody>
                    <a:bodyPr/>
                    <a:lstStyle/>
                    <a:p>
                      <a:r>
                        <a:rPr lang="en-GB" sz="1800" dirty="0"/>
                        <a:t>Catapult field (2)</a:t>
                      </a:r>
                    </a:p>
                  </a:txBody>
                  <a:tcPr marL="91449" marR="91449" marT="45708" marB="45708"/>
                </a:tc>
                <a:tc>
                  <a:txBody>
                    <a:bodyPr/>
                    <a:lstStyle/>
                    <a:p>
                      <a:pPr algn="ctr"/>
                      <a:r>
                        <a:rPr lang="en-GB" sz="1800" dirty="0"/>
                        <a:t>13</a:t>
                      </a:r>
                    </a:p>
                  </a:txBody>
                  <a:tcPr marL="91449" marR="91449" marT="45708" marB="45708"/>
                </a:tc>
                <a:tc>
                  <a:txBody>
                    <a:bodyPr/>
                    <a:lstStyle/>
                    <a:p>
                      <a:pPr algn="ctr"/>
                      <a:endParaRPr lang="en-GB" sz="1800" dirty="0"/>
                    </a:p>
                  </a:txBody>
                  <a:tcPr marL="91449" marR="91449" marT="45708" marB="45708"/>
                </a:tc>
                <a:tc>
                  <a:txBody>
                    <a:bodyPr/>
                    <a:lstStyle/>
                    <a:p>
                      <a:pPr algn="l"/>
                      <a:endParaRPr lang="en-GB" sz="1800" dirty="0"/>
                    </a:p>
                  </a:txBody>
                  <a:tcPr marL="91449" marR="91449" marT="45708" marB="45708"/>
                </a:tc>
                <a:tc>
                  <a:txBody>
                    <a:bodyPr/>
                    <a:lstStyle/>
                    <a:p>
                      <a:pPr algn="ctr"/>
                      <a:r>
                        <a:rPr lang="en-GB" sz="1800" dirty="0"/>
                        <a:t>25</a:t>
                      </a:r>
                    </a:p>
                  </a:txBody>
                  <a:tcPr marL="91449" marR="91449" marT="45708" marB="45708"/>
                </a:tc>
                <a:extLst>
                  <a:ext uri="{0D108BD9-81ED-4DB2-BD59-A6C34878D82A}">
                    <a16:rowId xmlns:a16="http://schemas.microsoft.com/office/drawing/2014/main" val="10011"/>
                  </a:ext>
                </a:extLst>
              </a:tr>
              <a:tr h="3707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Force on a coil </a:t>
                      </a:r>
                    </a:p>
                  </a:txBody>
                  <a:tcPr marL="91449" marR="91449" marT="45708" marB="45708"/>
                </a:tc>
                <a:tc>
                  <a:txBody>
                    <a:bodyPr/>
                    <a:lstStyle/>
                    <a:p>
                      <a:pPr algn="ctr"/>
                      <a:r>
                        <a:rPr lang="en-GB" sz="1800" dirty="0"/>
                        <a:t>14</a:t>
                      </a:r>
                    </a:p>
                  </a:txBody>
                  <a:tcPr marL="91449" marR="91449" marT="45708" marB="45708"/>
                </a:tc>
                <a:tc>
                  <a:txBody>
                    <a:bodyPr/>
                    <a:lstStyle/>
                    <a:p>
                      <a:pPr algn="ctr"/>
                      <a:endParaRPr lang="en-GB" sz="1800" dirty="0"/>
                    </a:p>
                  </a:txBody>
                  <a:tcPr marL="91449" marR="91449" marT="45708" marB="45708"/>
                </a:tc>
                <a:tc>
                  <a:txBody>
                    <a:bodyPr/>
                    <a:lstStyle/>
                    <a:p>
                      <a:pPr algn="l"/>
                      <a:endParaRPr lang="en-GB" sz="1800" dirty="0"/>
                    </a:p>
                  </a:txBody>
                  <a:tcPr marL="91449" marR="91449" marT="45708" marB="45708"/>
                </a:tc>
                <a:tc>
                  <a:txBody>
                    <a:bodyPr/>
                    <a:lstStyle/>
                    <a:p>
                      <a:pPr algn="ctr"/>
                      <a:r>
                        <a:rPr lang="en-GB" sz="1800" dirty="0"/>
                        <a:t>26</a:t>
                      </a:r>
                    </a:p>
                  </a:txBody>
                  <a:tcPr marL="91449" marR="91449" marT="45708" marB="45708"/>
                </a:tc>
                <a:extLst>
                  <a:ext uri="{0D108BD9-81ED-4DB2-BD59-A6C34878D82A}">
                    <a16:rowId xmlns:a16="http://schemas.microsoft.com/office/drawing/2014/main" val="10012"/>
                  </a:ext>
                </a:extLst>
              </a:tr>
            </a:tbl>
          </a:graphicData>
        </a:graphic>
      </p:graphicFrame>
    </p:spTree>
  </p:cSld>
  <p:clrMapOvr>
    <a:masterClrMapping/>
  </p:clrMapOvr>
  <p:transition advClick="0" advTm="40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GB" dirty="0"/>
              <a:t>Magnetism</a:t>
            </a:r>
          </a:p>
        </p:txBody>
      </p:sp>
      <p:sp>
        <p:nvSpPr>
          <p:cNvPr id="4" name="TextBox 3"/>
          <p:cNvSpPr txBox="1"/>
          <p:nvPr/>
        </p:nvSpPr>
        <p:spPr>
          <a:xfrm>
            <a:off x="500034" y="1214422"/>
            <a:ext cx="7929618" cy="1477328"/>
          </a:xfrm>
          <a:prstGeom prst="rect">
            <a:avLst/>
          </a:prstGeom>
          <a:noFill/>
        </p:spPr>
        <p:txBody>
          <a:bodyPr wrap="square" rtlCol="0">
            <a:spAutoFit/>
          </a:bodyPr>
          <a:lstStyle/>
          <a:p>
            <a:pPr algn="just"/>
            <a:r>
              <a:rPr lang="en-US" dirty="0">
                <a:latin typeface="+mn-lt"/>
              </a:rPr>
              <a:t>Magnetism was discovered by the Greeks in about 600 BC. They noticed that a substance called lodestone had some strange properties. If a piece of lodestone was hung on a thread it would always point in the same direction. </a:t>
            </a:r>
          </a:p>
          <a:p>
            <a:br>
              <a:rPr lang="en-GB" dirty="0"/>
            </a:br>
            <a:r>
              <a:rPr lang="en-US" dirty="0">
                <a:latin typeface="+mn-lt"/>
              </a:rPr>
              <a:t>The following materials can be magnetized and attracted by a magnet:</a:t>
            </a:r>
            <a:r>
              <a:rPr lang="en-GB" dirty="0">
                <a:latin typeface="+mn-lt"/>
              </a:rPr>
              <a:t> </a:t>
            </a:r>
          </a:p>
        </p:txBody>
      </p:sp>
      <p:sp>
        <p:nvSpPr>
          <p:cNvPr id="6" name="TextBox 5"/>
          <p:cNvSpPr txBox="1"/>
          <p:nvPr/>
        </p:nvSpPr>
        <p:spPr>
          <a:xfrm>
            <a:off x="2857488" y="2928934"/>
            <a:ext cx="3429024" cy="369332"/>
          </a:xfrm>
          <a:prstGeom prst="rect">
            <a:avLst/>
          </a:prstGeom>
          <a:solidFill>
            <a:schemeClr val="bg1">
              <a:lumMod val="75000"/>
            </a:schemeClr>
          </a:solidFill>
        </p:spPr>
        <p:txBody>
          <a:bodyPr wrap="square" rtlCol="0">
            <a:spAutoFit/>
          </a:bodyPr>
          <a:lstStyle/>
          <a:p>
            <a:pPr algn="ctr"/>
            <a:r>
              <a:rPr lang="en-US" dirty="0"/>
              <a:t>iron steel cobalt nickel</a:t>
            </a:r>
            <a:endParaRPr lang="en-GB" dirty="0"/>
          </a:p>
        </p:txBody>
      </p:sp>
      <p:sp>
        <p:nvSpPr>
          <p:cNvPr id="7" name="TextBox 6"/>
          <p:cNvSpPr txBox="1"/>
          <p:nvPr/>
        </p:nvSpPr>
        <p:spPr>
          <a:xfrm>
            <a:off x="642910" y="3500438"/>
            <a:ext cx="7858180" cy="646331"/>
          </a:xfrm>
          <a:prstGeom prst="rect">
            <a:avLst/>
          </a:prstGeom>
          <a:solidFill>
            <a:schemeClr val="bg1">
              <a:lumMod val="75000"/>
            </a:schemeClr>
          </a:solidFill>
        </p:spPr>
        <p:txBody>
          <a:bodyPr wrap="square" rtlCol="0">
            <a:spAutoFit/>
          </a:bodyPr>
          <a:lstStyle/>
          <a:p>
            <a:r>
              <a:rPr lang="en-US" dirty="0">
                <a:latin typeface="+mn-lt"/>
              </a:rPr>
              <a:t>A magnet has two POLES, these are the places where its magnetism is greatest; in a bar magnet the poles are close to the ends of the magnet. </a:t>
            </a:r>
            <a:endParaRPr lang="en-GB" dirty="0">
              <a:latin typeface="+mn-lt"/>
            </a:endParaRPr>
          </a:p>
        </p:txBody>
      </p:sp>
      <p:sp>
        <p:nvSpPr>
          <p:cNvPr id="8" name="TextBox 7"/>
          <p:cNvSpPr txBox="1"/>
          <p:nvPr/>
        </p:nvSpPr>
        <p:spPr>
          <a:xfrm>
            <a:off x="1785918" y="4429132"/>
            <a:ext cx="5572164" cy="923330"/>
          </a:xfrm>
          <a:prstGeom prst="rect">
            <a:avLst/>
          </a:prstGeom>
          <a:solidFill>
            <a:schemeClr val="bg1">
              <a:lumMod val="75000"/>
            </a:schemeClr>
          </a:solidFill>
        </p:spPr>
        <p:txBody>
          <a:bodyPr wrap="square" rtlCol="0">
            <a:spAutoFit/>
          </a:bodyPr>
          <a:lstStyle/>
          <a:p>
            <a:r>
              <a:rPr lang="en-US" dirty="0">
                <a:latin typeface="+mn-lt"/>
              </a:rPr>
              <a:t>A north pole repels another north pole.</a:t>
            </a:r>
            <a:endParaRPr lang="en-GB" dirty="0">
              <a:latin typeface="+mn-lt"/>
            </a:endParaRPr>
          </a:p>
          <a:p>
            <a:r>
              <a:rPr lang="en-US" dirty="0">
                <a:latin typeface="+mn-lt"/>
              </a:rPr>
              <a:t>A south pole repels another south pole.</a:t>
            </a:r>
            <a:endParaRPr lang="en-GB" dirty="0">
              <a:latin typeface="+mn-lt"/>
            </a:endParaRPr>
          </a:p>
          <a:p>
            <a:r>
              <a:rPr lang="en-US" dirty="0">
                <a:latin typeface="+mn-lt"/>
              </a:rPr>
              <a:t>A north pole and a south pole will attract each other.</a:t>
            </a:r>
            <a:endParaRPr lang="en-GB" dirty="0">
              <a:latin typeface="+mn-lt"/>
            </a:endParaRPr>
          </a:p>
        </p:txBody>
      </p:sp>
      <p:sp>
        <p:nvSpPr>
          <p:cNvPr id="9" name="TextBox 8"/>
          <p:cNvSpPr txBox="1"/>
          <p:nvPr/>
        </p:nvSpPr>
        <p:spPr>
          <a:xfrm>
            <a:off x="2714612" y="5568751"/>
            <a:ext cx="3714776" cy="646331"/>
          </a:xfrm>
          <a:prstGeom prst="rect">
            <a:avLst/>
          </a:prstGeom>
          <a:solidFill>
            <a:schemeClr val="bg1">
              <a:lumMod val="75000"/>
            </a:schemeClr>
          </a:solidFill>
        </p:spPr>
        <p:txBody>
          <a:bodyPr wrap="square" rtlCol="0">
            <a:spAutoFit/>
          </a:bodyPr>
          <a:lstStyle/>
          <a:p>
            <a:r>
              <a:rPr lang="en-US" dirty="0">
                <a:latin typeface="+mn-lt"/>
              </a:rPr>
              <a:t>Like poles repel each other</a:t>
            </a:r>
            <a:endParaRPr lang="en-GB" dirty="0">
              <a:latin typeface="+mn-lt"/>
            </a:endParaRPr>
          </a:p>
          <a:p>
            <a:r>
              <a:rPr lang="en-US" dirty="0">
                <a:latin typeface="+mn-lt"/>
              </a:rPr>
              <a:t>Unlike poles attract each other</a:t>
            </a:r>
            <a:endParaRPr lang="en-GB" dirty="0">
              <a:latin typeface="+mn-lt"/>
            </a:endParaRPr>
          </a:p>
        </p:txBody>
      </p:sp>
    </p:spTree>
  </p:cSld>
  <p:clrMapOvr>
    <a:masterClrMapping/>
  </p:clrMapOvr>
  <p:transition advClick="0" advTm="4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Inside a magnet</a:t>
            </a:r>
          </a:p>
        </p:txBody>
      </p:sp>
      <p:grpSp>
        <p:nvGrpSpPr>
          <p:cNvPr id="1026" name="Group 2"/>
          <p:cNvGrpSpPr>
            <a:grpSpLocks/>
          </p:cNvGrpSpPr>
          <p:nvPr/>
        </p:nvGrpSpPr>
        <p:grpSpPr bwMode="auto">
          <a:xfrm>
            <a:off x="2285984" y="1785926"/>
            <a:ext cx="4038600" cy="1447800"/>
            <a:chOff x="2620" y="10700"/>
            <a:chExt cx="6360" cy="2280"/>
          </a:xfrm>
        </p:grpSpPr>
        <p:sp>
          <p:nvSpPr>
            <p:cNvPr id="1027" name="Text Box 3"/>
            <p:cNvSpPr txBox="1">
              <a:spLocks noChangeArrowheads="1"/>
            </p:cNvSpPr>
            <p:nvPr/>
          </p:nvSpPr>
          <p:spPr bwMode="auto">
            <a:xfrm>
              <a:off x="2840" y="10700"/>
              <a:ext cx="5900" cy="600"/>
            </a:xfrm>
            <a:prstGeom prst="rect">
              <a:avLst/>
            </a:prstGeom>
            <a:solidFill>
              <a:srgbClr val="C0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bg1"/>
                  </a:solidFill>
                  <a:effectLst/>
                  <a:latin typeface="Arial" pitchFamily="34" charset="0"/>
                  <a:cs typeface="Arial" pitchFamily="34" charset="0"/>
                </a:rPr>
                <a:t>N                                                  S        </a:t>
              </a:r>
            </a:p>
          </p:txBody>
        </p:sp>
        <p:sp>
          <p:nvSpPr>
            <p:cNvPr id="1028" name="Text Box 4"/>
            <p:cNvSpPr txBox="1">
              <a:spLocks noChangeArrowheads="1"/>
            </p:cNvSpPr>
            <p:nvPr/>
          </p:nvSpPr>
          <p:spPr bwMode="auto">
            <a:xfrm>
              <a:off x="2760" y="11520"/>
              <a:ext cx="2980" cy="600"/>
            </a:xfrm>
            <a:prstGeom prst="rect">
              <a:avLst/>
            </a:prstGeom>
            <a:solidFill>
              <a:srgbClr val="C0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bg1"/>
                  </a:solidFill>
                  <a:effectLst/>
                  <a:latin typeface="Arial" pitchFamily="34" charset="0"/>
                  <a:cs typeface="Arial" pitchFamily="34" charset="0"/>
                </a:rPr>
                <a:t>N                     S</a:t>
              </a:r>
            </a:p>
          </p:txBody>
        </p:sp>
        <p:sp>
          <p:nvSpPr>
            <p:cNvPr id="1029" name="Text Box 5"/>
            <p:cNvSpPr txBox="1">
              <a:spLocks noChangeArrowheads="1"/>
            </p:cNvSpPr>
            <p:nvPr/>
          </p:nvSpPr>
          <p:spPr bwMode="auto">
            <a:xfrm>
              <a:off x="5860" y="11520"/>
              <a:ext cx="2980" cy="600"/>
            </a:xfrm>
            <a:prstGeom prst="rect">
              <a:avLst/>
            </a:prstGeom>
            <a:solidFill>
              <a:srgbClr val="C0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bg1"/>
                  </a:solidFill>
                  <a:effectLst/>
                  <a:latin typeface="Arial" pitchFamily="34" charset="0"/>
                  <a:cs typeface="Arial" pitchFamily="34" charset="0"/>
                </a:rPr>
                <a:t>N                     S</a:t>
              </a:r>
            </a:p>
          </p:txBody>
        </p:sp>
        <p:sp>
          <p:nvSpPr>
            <p:cNvPr id="1030" name="Text Box 6"/>
            <p:cNvSpPr txBox="1">
              <a:spLocks noChangeArrowheads="1"/>
            </p:cNvSpPr>
            <p:nvPr/>
          </p:nvSpPr>
          <p:spPr bwMode="auto">
            <a:xfrm>
              <a:off x="2620" y="12380"/>
              <a:ext cx="1500" cy="600"/>
            </a:xfrm>
            <a:prstGeom prst="rect">
              <a:avLst/>
            </a:prstGeom>
            <a:solidFill>
              <a:srgbClr val="C00000"/>
            </a:solidFill>
            <a:ln w="19050">
              <a:solidFill>
                <a:srgbClr val="000000"/>
              </a:solidFill>
              <a:miter lim="800000"/>
              <a:headEnd/>
              <a:tailEnd/>
            </a:ln>
          </p:spPr>
          <p:txBody>
            <a:bodyPr vert="horz" wrap="square" lIns="54000" tIns="45720" rIns="5400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a:ln>
                    <a:noFill/>
                  </a:ln>
                  <a:solidFill>
                    <a:schemeClr val="bg1"/>
                  </a:solidFill>
                  <a:effectLst/>
                  <a:latin typeface="Arial" pitchFamily="34" charset="0"/>
                  <a:cs typeface="Arial" pitchFamily="34" charset="0"/>
                </a:rPr>
                <a:t>N       S</a:t>
              </a:r>
            </a:p>
          </p:txBody>
        </p:sp>
        <p:sp>
          <p:nvSpPr>
            <p:cNvPr id="1031" name="Text Box 7"/>
            <p:cNvSpPr txBox="1">
              <a:spLocks noChangeArrowheads="1"/>
            </p:cNvSpPr>
            <p:nvPr/>
          </p:nvSpPr>
          <p:spPr bwMode="auto">
            <a:xfrm>
              <a:off x="4240" y="12380"/>
              <a:ext cx="1500" cy="600"/>
            </a:xfrm>
            <a:prstGeom prst="rect">
              <a:avLst/>
            </a:prstGeom>
            <a:solidFill>
              <a:srgbClr val="C00000"/>
            </a:solidFill>
            <a:ln w="19050">
              <a:solidFill>
                <a:srgbClr val="000000"/>
              </a:solidFill>
              <a:miter lim="800000"/>
              <a:headEnd/>
              <a:tailEnd/>
            </a:ln>
          </p:spPr>
          <p:txBody>
            <a:bodyPr vert="horz" wrap="square" lIns="54000" tIns="45720" rIns="5400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a:ln>
                    <a:noFill/>
                  </a:ln>
                  <a:solidFill>
                    <a:schemeClr val="bg1"/>
                  </a:solidFill>
                  <a:effectLst/>
                  <a:latin typeface="Arial" pitchFamily="34" charset="0"/>
                  <a:cs typeface="Arial" pitchFamily="34" charset="0"/>
                </a:rPr>
                <a:t>N       S</a:t>
              </a:r>
            </a:p>
          </p:txBody>
        </p:sp>
        <p:sp>
          <p:nvSpPr>
            <p:cNvPr id="1032" name="Text Box 8"/>
            <p:cNvSpPr txBox="1">
              <a:spLocks noChangeArrowheads="1"/>
            </p:cNvSpPr>
            <p:nvPr/>
          </p:nvSpPr>
          <p:spPr bwMode="auto">
            <a:xfrm>
              <a:off x="5880" y="12380"/>
              <a:ext cx="1500" cy="600"/>
            </a:xfrm>
            <a:prstGeom prst="rect">
              <a:avLst/>
            </a:prstGeom>
            <a:solidFill>
              <a:srgbClr val="C00000"/>
            </a:solidFill>
            <a:ln w="19050">
              <a:solidFill>
                <a:srgbClr val="000000"/>
              </a:solidFill>
              <a:miter lim="800000"/>
              <a:headEnd/>
              <a:tailEnd/>
            </a:ln>
          </p:spPr>
          <p:txBody>
            <a:bodyPr vert="horz" wrap="square" lIns="54000" tIns="45720" rIns="5400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a:ln>
                    <a:noFill/>
                  </a:ln>
                  <a:solidFill>
                    <a:schemeClr val="bg1"/>
                  </a:solidFill>
                  <a:effectLst/>
                  <a:latin typeface="Arial" pitchFamily="34" charset="0"/>
                  <a:cs typeface="Arial" pitchFamily="34" charset="0"/>
                </a:rPr>
                <a:t>N       S</a:t>
              </a:r>
            </a:p>
          </p:txBody>
        </p:sp>
        <p:sp>
          <p:nvSpPr>
            <p:cNvPr id="1033" name="Text Box 9"/>
            <p:cNvSpPr txBox="1">
              <a:spLocks noChangeArrowheads="1"/>
            </p:cNvSpPr>
            <p:nvPr/>
          </p:nvSpPr>
          <p:spPr bwMode="auto">
            <a:xfrm>
              <a:off x="7480" y="12380"/>
              <a:ext cx="1500" cy="600"/>
            </a:xfrm>
            <a:prstGeom prst="rect">
              <a:avLst/>
            </a:prstGeom>
            <a:solidFill>
              <a:srgbClr val="C00000"/>
            </a:solidFill>
            <a:ln w="19050">
              <a:solidFill>
                <a:srgbClr val="000000"/>
              </a:solidFill>
              <a:miter lim="800000"/>
              <a:headEnd/>
              <a:tailEnd/>
            </a:ln>
          </p:spPr>
          <p:txBody>
            <a:bodyPr vert="horz" wrap="square" lIns="54000" tIns="45720" rIns="5400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a:ln>
                    <a:noFill/>
                  </a:ln>
                  <a:solidFill>
                    <a:schemeClr val="bg1"/>
                  </a:solidFill>
                  <a:effectLst/>
                  <a:latin typeface="Arial" pitchFamily="34" charset="0"/>
                  <a:cs typeface="Arial" pitchFamily="34" charset="0"/>
                </a:rPr>
                <a:t>N       S</a:t>
              </a:r>
            </a:p>
          </p:txBody>
        </p:sp>
      </p:grpSp>
      <p:grpSp>
        <p:nvGrpSpPr>
          <p:cNvPr id="1034" name="Group 10"/>
          <p:cNvGrpSpPr>
            <a:grpSpLocks/>
          </p:cNvGrpSpPr>
          <p:nvPr/>
        </p:nvGrpSpPr>
        <p:grpSpPr bwMode="auto">
          <a:xfrm>
            <a:off x="1804988" y="4857760"/>
            <a:ext cx="5534025" cy="1401762"/>
            <a:chOff x="1800" y="3043"/>
            <a:chExt cx="8715" cy="2207"/>
          </a:xfrm>
        </p:grpSpPr>
        <p:grpSp>
          <p:nvGrpSpPr>
            <p:cNvPr id="1035" name="Group 11"/>
            <p:cNvGrpSpPr>
              <a:grpSpLocks/>
            </p:cNvGrpSpPr>
            <p:nvPr/>
          </p:nvGrpSpPr>
          <p:grpSpPr bwMode="auto">
            <a:xfrm>
              <a:off x="2234" y="3043"/>
              <a:ext cx="7644" cy="2207"/>
              <a:chOff x="2234" y="3043"/>
              <a:chExt cx="7644" cy="2207"/>
            </a:xfrm>
          </p:grpSpPr>
          <p:grpSp>
            <p:nvGrpSpPr>
              <p:cNvPr id="1036" name="Group 12"/>
              <p:cNvGrpSpPr>
                <a:grpSpLocks/>
              </p:cNvGrpSpPr>
              <p:nvPr/>
            </p:nvGrpSpPr>
            <p:grpSpPr bwMode="auto">
              <a:xfrm flipH="1">
                <a:off x="2234" y="3048"/>
                <a:ext cx="3652" cy="966"/>
                <a:chOff x="4040" y="9480"/>
                <a:chExt cx="4040" cy="1068"/>
              </a:xfrm>
            </p:grpSpPr>
            <p:sp>
              <p:nvSpPr>
                <p:cNvPr id="1037" name="Rectangle 13"/>
                <p:cNvSpPr>
                  <a:spLocks noChangeArrowheads="1"/>
                </p:cNvSpPr>
                <p:nvPr/>
              </p:nvSpPr>
              <p:spPr bwMode="auto">
                <a:xfrm>
                  <a:off x="4040" y="9480"/>
                  <a:ext cx="4040" cy="106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1038" name="Group 14"/>
                <p:cNvGrpSpPr>
                  <a:grpSpLocks/>
                </p:cNvGrpSpPr>
                <p:nvPr/>
              </p:nvGrpSpPr>
              <p:grpSpPr bwMode="auto">
                <a:xfrm>
                  <a:off x="4181" y="9523"/>
                  <a:ext cx="3767" cy="921"/>
                  <a:chOff x="4181" y="9523"/>
                  <a:chExt cx="3767" cy="921"/>
                </a:xfrm>
              </p:grpSpPr>
              <p:grpSp>
                <p:nvGrpSpPr>
                  <p:cNvPr id="1039" name="Group 15"/>
                  <p:cNvGrpSpPr>
                    <a:grpSpLocks/>
                  </p:cNvGrpSpPr>
                  <p:nvPr/>
                </p:nvGrpSpPr>
                <p:grpSpPr bwMode="auto">
                  <a:xfrm>
                    <a:off x="4181" y="9582"/>
                    <a:ext cx="534" cy="547"/>
                    <a:chOff x="4058" y="8814"/>
                    <a:chExt cx="600" cy="615"/>
                  </a:xfrm>
                </p:grpSpPr>
                <p:sp>
                  <p:nvSpPr>
                    <p:cNvPr id="1040" name="Line 16"/>
                    <p:cNvSpPr>
                      <a:spLocks noChangeShapeType="1"/>
                    </p:cNvSpPr>
                    <p:nvPr/>
                  </p:nvSpPr>
                  <p:spPr bwMode="auto">
                    <a:xfrm>
                      <a:off x="4058" y="887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1" name="Line 17"/>
                    <p:cNvSpPr>
                      <a:spLocks noChangeShapeType="1"/>
                    </p:cNvSpPr>
                    <p:nvPr/>
                  </p:nvSpPr>
                  <p:spPr bwMode="auto">
                    <a:xfrm rot="7024038">
                      <a:off x="4208" y="9128"/>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2" name="Line 18"/>
                    <p:cNvSpPr>
                      <a:spLocks noChangeShapeType="1"/>
                    </p:cNvSpPr>
                    <p:nvPr/>
                  </p:nvSpPr>
                  <p:spPr bwMode="auto">
                    <a:xfrm rot="-7258947">
                      <a:off x="3923" y="9113"/>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43" name="Group 19"/>
                  <p:cNvGrpSpPr>
                    <a:grpSpLocks/>
                  </p:cNvGrpSpPr>
                  <p:nvPr/>
                </p:nvGrpSpPr>
                <p:grpSpPr bwMode="auto">
                  <a:xfrm>
                    <a:off x="4729" y="9823"/>
                    <a:ext cx="1005" cy="621"/>
                    <a:chOff x="4974" y="9115"/>
                    <a:chExt cx="1130" cy="698"/>
                  </a:xfrm>
                </p:grpSpPr>
                <p:sp>
                  <p:nvSpPr>
                    <p:cNvPr id="1044" name="Line 20"/>
                    <p:cNvSpPr>
                      <a:spLocks noChangeShapeType="1"/>
                    </p:cNvSpPr>
                    <p:nvPr/>
                  </p:nvSpPr>
                  <p:spPr bwMode="auto">
                    <a:xfrm rot="-610591" flipH="1" flipV="1">
                      <a:off x="4974" y="9115"/>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5" name="Line 21"/>
                    <p:cNvSpPr>
                      <a:spLocks noChangeShapeType="1"/>
                    </p:cNvSpPr>
                    <p:nvPr/>
                  </p:nvSpPr>
                  <p:spPr bwMode="auto">
                    <a:xfrm rot="3916799">
                      <a:off x="4811" y="9438"/>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6" name="Line 22"/>
                    <p:cNvSpPr>
                      <a:spLocks noChangeShapeType="1"/>
                    </p:cNvSpPr>
                    <p:nvPr/>
                  </p:nvSpPr>
                  <p:spPr bwMode="auto">
                    <a:xfrm rot="414673">
                      <a:off x="5213" y="9720"/>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7" name="Line 23"/>
                    <p:cNvSpPr>
                      <a:spLocks noChangeShapeType="1"/>
                    </p:cNvSpPr>
                    <p:nvPr/>
                  </p:nvSpPr>
                  <p:spPr bwMode="auto">
                    <a:xfrm rot="12098109">
                      <a:off x="5504" y="9168"/>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48" name="Line 24"/>
                    <p:cNvSpPr>
                      <a:spLocks noChangeShapeType="1"/>
                    </p:cNvSpPr>
                    <p:nvPr/>
                  </p:nvSpPr>
                  <p:spPr bwMode="auto">
                    <a:xfrm rot="18133755">
                      <a:off x="5640" y="951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49" name="Group 25"/>
                  <p:cNvGrpSpPr>
                    <a:grpSpLocks/>
                  </p:cNvGrpSpPr>
                  <p:nvPr/>
                </p:nvGrpSpPr>
                <p:grpSpPr bwMode="auto">
                  <a:xfrm>
                    <a:off x="5828" y="9523"/>
                    <a:ext cx="534" cy="554"/>
                    <a:chOff x="6411" y="9063"/>
                    <a:chExt cx="600" cy="623"/>
                  </a:xfrm>
                </p:grpSpPr>
                <p:sp>
                  <p:nvSpPr>
                    <p:cNvPr id="1050" name="Line 26"/>
                    <p:cNvSpPr>
                      <a:spLocks noChangeShapeType="1"/>
                    </p:cNvSpPr>
                    <p:nvPr/>
                  </p:nvSpPr>
                  <p:spPr bwMode="auto">
                    <a:xfrm rot="7028483">
                      <a:off x="6230" y="9385"/>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51" name="Line 27"/>
                    <p:cNvSpPr>
                      <a:spLocks noChangeShapeType="1"/>
                    </p:cNvSpPr>
                    <p:nvPr/>
                  </p:nvSpPr>
                  <p:spPr bwMode="auto">
                    <a:xfrm rot="14152357">
                      <a:off x="6537" y="936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52" name="Line 28"/>
                    <p:cNvSpPr>
                      <a:spLocks noChangeShapeType="1"/>
                    </p:cNvSpPr>
                    <p:nvPr/>
                  </p:nvSpPr>
                  <p:spPr bwMode="auto">
                    <a:xfrm>
                      <a:off x="6411" y="9626"/>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53" name="Group 29"/>
                  <p:cNvGrpSpPr>
                    <a:grpSpLocks/>
                  </p:cNvGrpSpPr>
                  <p:nvPr/>
                </p:nvGrpSpPr>
                <p:grpSpPr bwMode="auto">
                  <a:xfrm>
                    <a:off x="7379" y="9563"/>
                    <a:ext cx="569" cy="567"/>
                    <a:chOff x="7379" y="9563"/>
                    <a:chExt cx="569" cy="567"/>
                  </a:xfrm>
                </p:grpSpPr>
                <p:sp>
                  <p:nvSpPr>
                    <p:cNvPr id="1054" name="Line 30"/>
                    <p:cNvSpPr>
                      <a:spLocks noChangeShapeType="1"/>
                    </p:cNvSpPr>
                    <p:nvPr/>
                  </p:nvSpPr>
                  <p:spPr bwMode="auto">
                    <a:xfrm>
                      <a:off x="7414" y="9597"/>
                      <a:ext cx="534"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55" name="Line 31"/>
                    <p:cNvSpPr>
                      <a:spLocks noChangeShapeType="1"/>
                    </p:cNvSpPr>
                    <p:nvPr/>
                  </p:nvSpPr>
                  <p:spPr bwMode="auto">
                    <a:xfrm rot="5364843">
                      <a:off x="7652" y="9859"/>
                      <a:ext cx="534" cy="8"/>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56" name="Line 32"/>
                    <p:cNvSpPr>
                      <a:spLocks noChangeShapeType="1"/>
                    </p:cNvSpPr>
                    <p:nvPr/>
                  </p:nvSpPr>
                  <p:spPr bwMode="auto">
                    <a:xfrm rot="32437947">
                      <a:off x="7379" y="10106"/>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57" name="Line 33"/>
                    <p:cNvSpPr>
                      <a:spLocks noChangeShapeType="1"/>
                    </p:cNvSpPr>
                    <p:nvPr/>
                  </p:nvSpPr>
                  <p:spPr bwMode="auto">
                    <a:xfrm rot="16188677">
                      <a:off x="7143" y="9829"/>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58" name="Group 34"/>
                  <p:cNvGrpSpPr>
                    <a:grpSpLocks/>
                  </p:cNvGrpSpPr>
                  <p:nvPr/>
                </p:nvGrpSpPr>
                <p:grpSpPr bwMode="auto">
                  <a:xfrm>
                    <a:off x="6405" y="9704"/>
                    <a:ext cx="950" cy="641"/>
                    <a:chOff x="6405" y="9704"/>
                    <a:chExt cx="950" cy="641"/>
                  </a:xfrm>
                </p:grpSpPr>
                <p:sp>
                  <p:nvSpPr>
                    <p:cNvPr id="1059" name="Line 35"/>
                    <p:cNvSpPr>
                      <a:spLocks noChangeShapeType="1"/>
                    </p:cNvSpPr>
                    <p:nvPr/>
                  </p:nvSpPr>
                  <p:spPr bwMode="auto">
                    <a:xfrm rot="-4580022">
                      <a:off x="6238" y="9970"/>
                      <a:ext cx="533"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0" name="Line 36"/>
                    <p:cNvSpPr>
                      <a:spLocks noChangeShapeType="1"/>
                    </p:cNvSpPr>
                    <p:nvPr/>
                  </p:nvSpPr>
                  <p:spPr bwMode="auto">
                    <a:xfrm rot="30171953">
                      <a:off x="6821" y="10335"/>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1" name="Line 37"/>
                    <p:cNvSpPr>
                      <a:spLocks noChangeShapeType="1"/>
                    </p:cNvSpPr>
                    <p:nvPr/>
                  </p:nvSpPr>
                  <p:spPr bwMode="auto">
                    <a:xfrm>
                      <a:off x="6555" y="9733"/>
                      <a:ext cx="534"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2" name="Line 38"/>
                    <p:cNvSpPr>
                      <a:spLocks noChangeShapeType="1"/>
                    </p:cNvSpPr>
                    <p:nvPr/>
                  </p:nvSpPr>
                  <p:spPr bwMode="auto">
                    <a:xfrm rot="3713858">
                      <a:off x="6925" y="9970"/>
                      <a:ext cx="533"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3" name="Line 39"/>
                    <p:cNvSpPr>
                      <a:spLocks noChangeShapeType="1"/>
                    </p:cNvSpPr>
                    <p:nvPr/>
                  </p:nvSpPr>
                  <p:spPr bwMode="auto">
                    <a:xfrm rot="12596477">
                      <a:off x="6405" y="10344"/>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064" name="Group 40"/>
              <p:cNvGrpSpPr>
                <a:grpSpLocks/>
              </p:cNvGrpSpPr>
              <p:nvPr/>
            </p:nvGrpSpPr>
            <p:grpSpPr bwMode="auto">
              <a:xfrm flipH="1">
                <a:off x="6226" y="3043"/>
                <a:ext cx="3652" cy="965"/>
                <a:chOff x="4288" y="10321"/>
                <a:chExt cx="4040" cy="1068"/>
              </a:xfrm>
            </p:grpSpPr>
            <p:sp>
              <p:nvSpPr>
                <p:cNvPr id="1065" name="Rectangle 41"/>
                <p:cNvSpPr>
                  <a:spLocks noChangeArrowheads="1"/>
                </p:cNvSpPr>
                <p:nvPr/>
              </p:nvSpPr>
              <p:spPr bwMode="auto">
                <a:xfrm>
                  <a:off x="4288" y="10321"/>
                  <a:ext cx="4040" cy="106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1066" name="Group 42"/>
                <p:cNvGrpSpPr>
                  <a:grpSpLocks/>
                </p:cNvGrpSpPr>
                <p:nvPr/>
              </p:nvGrpSpPr>
              <p:grpSpPr bwMode="auto">
                <a:xfrm>
                  <a:off x="4406" y="10364"/>
                  <a:ext cx="3767" cy="998"/>
                  <a:chOff x="4406" y="10364"/>
                  <a:chExt cx="3767" cy="998"/>
                </a:xfrm>
              </p:grpSpPr>
              <p:grpSp>
                <p:nvGrpSpPr>
                  <p:cNvPr id="1067" name="Group 43"/>
                  <p:cNvGrpSpPr>
                    <a:grpSpLocks/>
                  </p:cNvGrpSpPr>
                  <p:nvPr/>
                </p:nvGrpSpPr>
                <p:grpSpPr bwMode="auto">
                  <a:xfrm>
                    <a:off x="4406" y="10423"/>
                    <a:ext cx="534" cy="547"/>
                    <a:chOff x="4058" y="8814"/>
                    <a:chExt cx="600" cy="615"/>
                  </a:xfrm>
                </p:grpSpPr>
                <p:sp>
                  <p:nvSpPr>
                    <p:cNvPr id="1068" name="Line 44"/>
                    <p:cNvSpPr>
                      <a:spLocks noChangeShapeType="1"/>
                    </p:cNvSpPr>
                    <p:nvPr/>
                  </p:nvSpPr>
                  <p:spPr bwMode="auto">
                    <a:xfrm>
                      <a:off x="4058" y="887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69" name="Line 45"/>
                    <p:cNvSpPr>
                      <a:spLocks noChangeShapeType="1"/>
                    </p:cNvSpPr>
                    <p:nvPr/>
                  </p:nvSpPr>
                  <p:spPr bwMode="auto">
                    <a:xfrm rot="7024038">
                      <a:off x="4208" y="9128"/>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0" name="Line 46"/>
                    <p:cNvSpPr>
                      <a:spLocks noChangeShapeType="1"/>
                    </p:cNvSpPr>
                    <p:nvPr/>
                  </p:nvSpPr>
                  <p:spPr bwMode="auto">
                    <a:xfrm rot="-7258947">
                      <a:off x="3923" y="9113"/>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71" name="Group 47"/>
                  <p:cNvGrpSpPr>
                    <a:grpSpLocks/>
                  </p:cNvGrpSpPr>
                  <p:nvPr/>
                </p:nvGrpSpPr>
                <p:grpSpPr bwMode="auto">
                  <a:xfrm>
                    <a:off x="4610" y="10466"/>
                    <a:ext cx="1495" cy="896"/>
                    <a:chOff x="4610" y="10466"/>
                    <a:chExt cx="1495" cy="896"/>
                  </a:xfrm>
                </p:grpSpPr>
                <p:sp>
                  <p:nvSpPr>
                    <p:cNvPr id="1072" name="Line 48"/>
                    <p:cNvSpPr>
                      <a:spLocks noChangeShapeType="1"/>
                    </p:cNvSpPr>
                    <p:nvPr/>
                  </p:nvSpPr>
                  <p:spPr bwMode="auto">
                    <a:xfrm rot="-610591" flipH="1" flipV="1">
                      <a:off x="4992" y="10521"/>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3" name="Line 49"/>
                    <p:cNvSpPr>
                      <a:spLocks noChangeShapeType="1"/>
                    </p:cNvSpPr>
                    <p:nvPr/>
                  </p:nvSpPr>
                  <p:spPr bwMode="auto">
                    <a:xfrm rot="3916799">
                      <a:off x="4344" y="11094"/>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4" name="Line 50"/>
                    <p:cNvSpPr>
                      <a:spLocks noChangeShapeType="1"/>
                    </p:cNvSpPr>
                    <p:nvPr/>
                  </p:nvSpPr>
                  <p:spPr bwMode="auto">
                    <a:xfrm rot="414673">
                      <a:off x="5572" y="11142"/>
                      <a:ext cx="533"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5" name="Line 51"/>
                    <p:cNvSpPr>
                      <a:spLocks noChangeShapeType="1"/>
                    </p:cNvSpPr>
                    <p:nvPr/>
                  </p:nvSpPr>
                  <p:spPr bwMode="auto">
                    <a:xfrm rot="12098109">
                      <a:off x="4983" y="11055"/>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6" name="Line 52"/>
                    <p:cNvSpPr>
                      <a:spLocks noChangeShapeType="1"/>
                    </p:cNvSpPr>
                    <p:nvPr/>
                  </p:nvSpPr>
                  <p:spPr bwMode="auto">
                    <a:xfrm rot="18133755">
                      <a:off x="5463" y="10732"/>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77" name="Group 53"/>
                  <p:cNvGrpSpPr>
                    <a:grpSpLocks/>
                  </p:cNvGrpSpPr>
                  <p:nvPr/>
                </p:nvGrpSpPr>
                <p:grpSpPr bwMode="auto">
                  <a:xfrm>
                    <a:off x="6045" y="10364"/>
                    <a:ext cx="534" cy="666"/>
                    <a:chOff x="6045" y="10364"/>
                    <a:chExt cx="534" cy="666"/>
                  </a:xfrm>
                </p:grpSpPr>
                <p:sp>
                  <p:nvSpPr>
                    <p:cNvPr id="1078" name="Line 54"/>
                    <p:cNvSpPr>
                      <a:spLocks noChangeShapeType="1"/>
                    </p:cNvSpPr>
                    <p:nvPr/>
                  </p:nvSpPr>
                  <p:spPr bwMode="auto">
                    <a:xfrm rot="7028483">
                      <a:off x="5840" y="10634"/>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79" name="Line 55"/>
                    <p:cNvSpPr>
                      <a:spLocks noChangeShapeType="1"/>
                    </p:cNvSpPr>
                    <p:nvPr/>
                  </p:nvSpPr>
                  <p:spPr bwMode="auto">
                    <a:xfrm rot="14152357">
                      <a:off x="6165" y="10630"/>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0" name="Line 56"/>
                    <p:cNvSpPr>
                      <a:spLocks noChangeShapeType="1"/>
                    </p:cNvSpPr>
                    <p:nvPr/>
                  </p:nvSpPr>
                  <p:spPr bwMode="auto">
                    <a:xfrm>
                      <a:off x="6045" y="11030"/>
                      <a:ext cx="534"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81" name="Group 57"/>
                  <p:cNvGrpSpPr>
                    <a:grpSpLocks/>
                  </p:cNvGrpSpPr>
                  <p:nvPr/>
                </p:nvGrpSpPr>
                <p:grpSpPr bwMode="auto">
                  <a:xfrm>
                    <a:off x="7604" y="10404"/>
                    <a:ext cx="569" cy="567"/>
                    <a:chOff x="7379" y="9563"/>
                    <a:chExt cx="569" cy="567"/>
                  </a:xfrm>
                </p:grpSpPr>
                <p:sp>
                  <p:nvSpPr>
                    <p:cNvPr id="1082" name="Line 58"/>
                    <p:cNvSpPr>
                      <a:spLocks noChangeShapeType="1"/>
                    </p:cNvSpPr>
                    <p:nvPr/>
                  </p:nvSpPr>
                  <p:spPr bwMode="auto">
                    <a:xfrm>
                      <a:off x="7414" y="9597"/>
                      <a:ext cx="534"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3" name="Line 59"/>
                    <p:cNvSpPr>
                      <a:spLocks noChangeShapeType="1"/>
                    </p:cNvSpPr>
                    <p:nvPr/>
                  </p:nvSpPr>
                  <p:spPr bwMode="auto">
                    <a:xfrm rot="5364843">
                      <a:off x="7652" y="9859"/>
                      <a:ext cx="534" cy="8"/>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4" name="Line 60"/>
                    <p:cNvSpPr>
                      <a:spLocks noChangeShapeType="1"/>
                    </p:cNvSpPr>
                    <p:nvPr/>
                  </p:nvSpPr>
                  <p:spPr bwMode="auto">
                    <a:xfrm rot="32437947">
                      <a:off x="7379" y="10106"/>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5" name="Line 61"/>
                    <p:cNvSpPr>
                      <a:spLocks noChangeShapeType="1"/>
                    </p:cNvSpPr>
                    <p:nvPr/>
                  </p:nvSpPr>
                  <p:spPr bwMode="auto">
                    <a:xfrm rot="16188677">
                      <a:off x="7143" y="9829"/>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086" name="Group 62"/>
                  <p:cNvGrpSpPr>
                    <a:grpSpLocks/>
                  </p:cNvGrpSpPr>
                  <p:nvPr/>
                </p:nvGrpSpPr>
                <p:grpSpPr bwMode="auto">
                  <a:xfrm>
                    <a:off x="6630" y="10545"/>
                    <a:ext cx="950" cy="641"/>
                    <a:chOff x="6405" y="9704"/>
                    <a:chExt cx="950" cy="641"/>
                  </a:xfrm>
                </p:grpSpPr>
                <p:sp>
                  <p:nvSpPr>
                    <p:cNvPr id="1087" name="Line 63"/>
                    <p:cNvSpPr>
                      <a:spLocks noChangeShapeType="1"/>
                    </p:cNvSpPr>
                    <p:nvPr/>
                  </p:nvSpPr>
                  <p:spPr bwMode="auto">
                    <a:xfrm rot="-4580022">
                      <a:off x="6238" y="9970"/>
                      <a:ext cx="533"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8" name="Line 64"/>
                    <p:cNvSpPr>
                      <a:spLocks noChangeShapeType="1"/>
                    </p:cNvSpPr>
                    <p:nvPr/>
                  </p:nvSpPr>
                  <p:spPr bwMode="auto">
                    <a:xfrm rot="30171953">
                      <a:off x="6821" y="10335"/>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89" name="Line 65"/>
                    <p:cNvSpPr>
                      <a:spLocks noChangeShapeType="1"/>
                    </p:cNvSpPr>
                    <p:nvPr/>
                  </p:nvSpPr>
                  <p:spPr bwMode="auto">
                    <a:xfrm>
                      <a:off x="6555" y="9733"/>
                      <a:ext cx="534"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90" name="Line 66"/>
                    <p:cNvSpPr>
                      <a:spLocks noChangeShapeType="1"/>
                    </p:cNvSpPr>
                    <p:nvPr/>
                  </p:nvSpPr>
                  <p:spPr bwMode="auto">
                    <a:xfrm rot="3713858">
                      <a:off x="6925" y="9970"/>
                      <a:ext cx="533"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91" name="Line 67"/>
                    <p:cNvSpPr>
                      <a:spLocks noChangeShapeType="1"/>
                    </p:cNvSpPr>
                    <p:nvPr/>
                  </p:nvSpPr>
                  <p:spPr bwMode="auto">
                    <a:xfrm rot="12596477">
                      <a:off x="6405" y="10344"/>
                      <a:ext cx="534"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092" name="Group 68"/>
              <p:cNvGrpSpPr>
                <a:grpSpLocks/>
              </p:cNvGrpSpPr>
              <p:nvPr/>
            </p:nvGrpSpPr>
            <p:grpSpPr bwMode="auto">
              <a:xfrm>
                <a:off x="6219" y="4285"/>
                <a:ext cx="3652" cy="965"/>
                <a:chOff x="6344" y="11208"/>
                <a:chExt cx="4540" cy="1200"/>
              </a:xfrm>
            </p:grpSpPr>
            <p:sp>
              <p:nvSpPr>
                <p:cNvPr id="1093" name="Rectangle 69"/>
                <p:cNvSpPr>
                  <a:spLocks noChangeArrowheads="1"/>
                </p:cNvSpPr>
                <p:nvPr/>
              </p:nvSpPr>
              <p:spPr bwMode="auto">
                <a:xfrm>
                  <a:off x="6344" y="11208"/>
                  <a:ext cx="4540" cy="1200"/>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1094" name="Group 70"/>
                <p:cNvGrpSpPr>
                  <a:grpSpLocks/>
                </p:cNvGrpSpPr>
                <p:nvPr/>
              </p:nvGrpSpPr>
              <p:grpSpPr bwMode="auto">
                <a:xfrm>
                  <a:off x="6545" y="11393"/>
                  <a:ext cx="4228" cy="825"/>
                  <a:chOff x="6545" y="11393"/>
                  <a:chExt cx="4228" cy="825"/>
                </a:xfrm>
              </p:grpSpPr>
              <p:grpSp>
                <p:nvGrpSpPr>
                  <p:cNvPr id="1095" name="Group 71"/>
                  <p:cNvGrpSpPr>
                    <a:grpSpLocks/>
                  </p:cNvGrpSpPr>
                  <p:nvPr/>
                </p:nvGrpSpPr>
                <p:grpSpPr bwMode="auto">
                  <a:xfrm>
                    <a:off x="6545" y="11393"/>
                    <a:ext cx="605" cy="818"/>
                    <a:chOff x="6545" y="11393"/>
                    <a:chExt cx="605" cy="818"/>
                  </a:xfrm>
                </p:grpSpPr>
                <p:sp>
                  <p:nvSpPr>
                    <p:cNvPr id="1096" name="Line 72"/>
                    <p:cNvSpPr>
                      <a:spLocks noChangeShapeType="1"/>
                    </p:cNvSpPr>
                    <p:nvPr/>
                  </p:nvSpPr>
                  <p:spPr bwMode="auto">
                    <a:xfrm>
                      <a:off x="6548" y="12211"/>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97" name="Line 73"/>
                    <p:cNvSpPr>
                      <a:spLocks noChangeShapeType="1"/>
                    </p:cNvSpPr>
                    <p:nvPr/>
                  </p:nvSpPr>
                  <p:spPr bwMode="auto">
                    <a:xfrm>
                      <a:off x="6550" y="1194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98" name="Line 74"/>
                    <p:cNvSpPr>
                      <a:spLocks noChangeShapeType="1"/>
                    </p:cNvSpPr>
                    <p:nvPr/>
                  </p:nvSpPr>
                  <p:spPr bwMode="auto">
                    <a:xfrm>
                      <a:off x="6548" y="1139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99" name="Line 75"/>
                    <p:cNvSpPr>
                      <a:spLocks noChangeShapeType="1"/>
                    </p:cNvSpPr>
                    <p:nvPr/>
                  </p:nvSpPr>
                  <p:spPr bwMode="auto">
                    <a:xfrm>
                      <a:off x="6545" y="11667"/>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100" name="Group 76"/>
                  <p:cNvGrpSpPr>
                    <a:grpSpLocks/>
                  </p:cNvGrpSpPr>
                  <p:nvPr/>
                </p:nvGrpSpPr>
                <p:grpSpPr bwMode="auto">
                  <a:xfrm>
                    <a:off x="7460" y="11393"/>
                    <a:ext cx="605" cy="818"/>
                    <a:chOff x="6545" y="11393"/>
                    <a:chExt cx="605" cy="818"/>
                  </a:xfrm>
                </p:grpSpPr>
                <p:sp>
                  <p:nvSpPr>
                    <p:cNvPr id="1101" name="Line 77"/>
                    <p:cNvSpPr>
                      <a:spLocks noChangeShapeType="1"/>
                    </p:cNvSpPr>
                    <p:nvPr/>
                  </p:nvSpPr>
                  <p:spPr bwMode="auto">
                    <a:xfrm>
                      <a:off x="6548" y="12211"/>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2" name="Line 78"/>
                    <p:cNvSpPr>
                      <a:spLocks noChangeShapeType="1"/>
                    </p:cNvSpPr>
                    <p:nvPr/>
                  </p:nvSpPr>
                  <p:spPr bwMode="auto">
                    <a:xfrm>
                      <a:off x="6550" y="1194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3" name="Line 79"/>
                    <p:cNvSpPr>
                      <a:spLocks noChangeShapeType="1"/>
                    </p:cNvSpPr>
                    <p:nvPr/>
                  </p:nvSpPr>
                  <p:spPr bwMode="auto">
                    <a:xfrm>
                      <a:off x="6548" y="1139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4" name="Line 80"/>
                    <p:cNvSpPr>
                      <a:spLocks noChangeShapeType="1"/>
                    </p:cNvSpPr>
                    <p:nvPr/>
                  </p:nvSpPr>
                  <p:spPr bwMode="auto">
                    <a:xfrm>
                      <a:off x="6545" y="11667"/>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105" name="Group 81"/>
                  <p:cNvGrpSpPr>
                    <a:grpSpLocks/>
                  </p:cNvGrpSpPr>
                  <p:nvPr/>
                </p:nvGrpSpPr>
                <p:grpSpPr bwMode="auto">
                  <a:xfrm>
                    <a:off x="8368" y="11393"/>
                    <a:ext cx="605" cy="818"/>
                    <a:chOff x="6545" y="11393"/>
                    <a:chExt cx="605" cy="818"/>
                  </a:xfrm>
                </p:grpSpPr>
                <p:sp>
                  <p:nvSpPr>
                    <p:cNvPr id="1106" name="Line 82"/>
                    <p:cNvSpPr>
                      <a:spLocks noChangeShapeType="1"/>
                    </p:cNvSpPr>
                    <p:nvPr/>
                  </p:nvSpPr>
                  <p:spPr bwMode="auto">
                    <a:xfrm>
                      <a:off x="6548" y="12211"/>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7" name="Line 83"/>
                    <p:cNvSpPr>
                      <a:spLocks noChangeShapeType="1"/>
                    </p:cNvSpPr>
                    <p:nvPr/>
                  </p:nvSpPr>
                  <p:spPr bwMode="auto">
                    <a:xfrm>
                      <a:off x="6550" y="1194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8" name="Line 84"/>
                    <p:cNvSpPr>
                      <a:spLocks noChangeShapeType="1"/>
                    </p:cNvSpPr>
                    <p:nvPr/>
                  </p:nvSpPr>
                  <p:spPr bwMode="auto">
                    <a:xfrm>
                      <a:off x="6548" y="1139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09" name="Line 85"/>
                    <p:cNvSpPr>
                      <a:spLocks noChangeShapeType="1"/>
                    </p:cNvSpPr>
                    <p:nvPr/>
                  </p:nvSpPr>
                  <p:spPr bwMode="auto">
                    <a:xfrm>
                      <a:off x="6545" y="11667"/>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110" name="Group 86"/>
                  <p:cNvGrpSpPr>
                    <a:grpSpLocks/>
                  </p:cNvGrpSpPr>
                  <p:nvPr/>
                </p:nvGrpSpPr>
                <p:grpSpPr bwMode="auto">
                  <a:xfrm>
                    <a:off x="10168" y="11400"/>
                    <a:ext cx="605" cy="818"/>
                    <a:chOff x="6545" y="11393"/>
                    <a:chExt cx="605" cy="818"/>
                  </a:xfrm>
                </p:grpSpPr>
                <p:sp>
                  <p:nvSpPr>
                    <p:cNvPr id="1111" name="Line 87"/>
                    <p:cNvSpPr>
                      <a:spLocks noChangeShapeType="1"/>
                    </p:cNvSpPr>
                    <p:nvPr/>
                  </p:nvSpPr>
                  <p:spPr bwMode="auto">
                    <a:xfrm>
                      <a:off x="6548" y="12211"/>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2" name="Line 88"/>
                    <p:cNvSpPr>
                      <a:spLocks noChangeShapeType="1"/>
                    </p:cNvSpPr>
                    <p:nvPr/>
                  </p:nvSpPr>
                  <p:spPr bwMode="auto">
                    <a:xfrm>
                      <a:off x="6550" y="1194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3" name="Line 89"/>
                    <p:cNvSpPr>
                      <a:spLocks noChangeShapeType="1"/>
                    </p:cNvSpPr>
                    <p:nvPr/>
                  </p:nvSpPr>
                  <p:spPr bwMode="auto">
                    <a:xfrm>
                      <a:off x="6548" y="1139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4" name="Line 90"/>
                    <p:cNvSpPr>
                      <a:spLocks noChangeShapeType="1"/>
                    </p:cNvSpPr>
                    <p:nvPr/>
                  </p:nvSpPr>
                  <p:spPr bwMode="auto">
                    <a:xfrm>
                      <a:off x="6545" y="11667"/>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nvGrpSpPr>
                  <p:cNvPr id="1115" name="Group 91"/>
                  <p:cNvGrpSpPr>
                    <a:grpSpLocks/>
                  </p:cNvGrpSpPr>
                  <p:nvPr/>
                </p:nvGrpSpPr>
                <p:grpSpPr bwMode="auto">
                  <a:xfrm>
                    <a:off x="9252" y="11393"/>
                    <a:ext cx="605" cy="818"/>
                    <a:chOff x="6545" y="11393"/>
                    <a:chExt cx="605" cy="818"/>
                  </a:xfrm>
                </p:grpSpPr>
                <p:sp>
                  <p:nvSpPr>
                    <p:cNvPr id="1116" name="Line 92"/>
                    <p:cNvSpPr>
                      <a:spLocks noChangeShapeType="1"/>
                    </p:cNvSpPr>
                    <p:nvPr/>
                  </p:nvSpPr>
                  <p:spPr bwMode="auto">
                    <a:xfrm>
                      <a:off x="6548" y="12211"/>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7" name="Line 93"/>
                    <p:cNvSpPr>
                      <a:spLocks noChangeShapeType="1"/>
                    </p:cNvSpPr>
                    <p:nvPr/>
                  </p:nvSpPr>
                  <p:spPr bwMode="auto">
                    <a:xfrm>
                      <a:off x="6550" y="1194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8" name="Line 94"/>
                    <p:cNvSpPr>
                      <a:spLocks noChangeShapeType="1"/>
                    </p:cNvSpPr>
                    <p:nvPr/>
                  </p:nvSpPr>
                  <p:spPr bwMode="auto">
                    <a:xfrm>
                      <a:off x="6548" y="1139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19" name="Line 95"/>
                    <p:cNvSpPr>
                      <a:spLocks noChangeShapeType="1"/>
                    </p:cNvSpPr>
                    <p:nvPr/>
                  </p:nvSpPr>
                  <p:spPr bwMode="auto">
                    <a:xfrm>
                      <a:off x="6545" y="11667"/>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120" name="Group 96"/>
              <p:cNvGrpSpPr>
                <a:grpSpLocks/>
              </p:cNvGrpSpPr>
              <p:nvPr/>
            </p:nvGrpSpPr>
            <p:grpSpPr bwMode="auto">
              <a:xfrm>
                <a:off x="2252" y="4267"/>
                <a:ext cx="3652" cy="983"/>
                <a:chOff x="1220" y="11140"/>
                <a:chExt cx="4540" cy="1223"/>
              </a:xfrm>
            </p:grpSpPr>
            <p:sp>
              <p:nvSpPr>
                <p:cNvPr id="1121" name="Rectangle 97"/>
                <p:cNvSpPr>
                  <a:spLocks noChangeArrowheads="1"/>
                </p:cNvSpPr>
                <p:nvPr/>
              </p:nvSpPr>
              <p:spPr bwMode="auto">
                <a:xfrm>
                  <a:off x="1220" y="11140"/>
                  <a:ext cx="4540" cy="120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1122" name="Group 98"/>
                <p:cNvGrpSpPr>
                  <a:grpSpLocks/>
                </p:cNvGrpSpPr>
                <p:nvPr/>
              </p:nvGrpSpPr>
              <p:grpSpPr bwMode="auto">
                <a:xfrm>
                  <a:off x="1277" y="11163"/>
                  <a:ext cx="4291" cy="1200"/>
                  <a:chOff x="1277" y="11163"/>
                  <a:chExt cx="4291" cy="1200"/>
                </a:xfrm>
              </p:grpSpPr>
              <p:sp>
                <p:nvSpPr>
                  <p:cNvPr id="1123" name="Line 99"/>
                  <p:cNvSpPr>
                    <a:spLocks noChangeShapeType="1"/>
                  </p:cNvSpPr>
                  <p:nvPr/>
                </p:nvSpPr>
                <p:spPr bwMode="auto">
                  <a:xfrm>
                    <a:off x="2148" y="11732"/>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4" name="Line 100"/>
                  <p:cNvSpPr>
                    <a:spLocks noChangeShapeType="1"/>
                  </p:cNvSpPr>
                  <p:nvPr/>
                </p:nvSpPr>
                <p:spPr bwMode="auto">
                  <a:xfrm rot="-1491314">
                    <a:off x="3213" y="11590"/>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5" name="Line 101"/>
                  <p:cNvSpPr>
                    <a:spLocks noChangeShapeType="1"/>
                  </p:cNvSpPr>
                  <p:nvPr/>
                </p:nvSpPr>
                <p:spPr bwMode="auto">
                  <a:xfrm rot="1820353">
                    <a:off x="1285" y="11403"/>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6" name="Line 102"/>
                  <p:cNvSpPr>
                    <a:spLocks noChangeShapeType="1"/>
                  </p:cNvSpPr>
                  <p:nvPr/>
                </p:nvSpPr>
                <p:spPr bwMode="auto">
                  <a:xfrm rot="6182973">
                    <a:off x="3394" y="11980"/>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7" name="Line 103"/>
                  <p:cNvSpPr>
                    <a:spLocks noChangeShapeType="1"/>
                  </p:cNvSpPr>
                  <p:nvPr/>
                </p:nvSpPr>
                <p:spPr bwMode="auto">
                  <a:xfrm>
                    <a:off x="2687" y="11372"/>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8" name="Line 104"/>
                  <p:cNvSpPr>
                    <a:spLocks noChangeShapeType="1"/>
                  </p:cNvSpPr>
                  <p:nvPr/>
                </p:nvSpPr>
                <p:spPr bwMode="auto">
                  <a:xfrm rot="6310965">
                    <a:off x="5110" y="11500"/>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29" name="Line 105"/>
                  <p:cNvSpPr>
                    <a:spLocks noChangeShapeType="1"/>
                  </p:cNvSpPr>
                  <p:nvPr/>
                </p:nvSpPr>
                <p:spPr bwMode="auto">
                  <a:xfrm rot="19490896">
                    <a:off x="2005" y="11389"/>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0" name="Line 106"/>
                  <p:cNvSpPr>
                    <a:spLocks noChangeShapeType="1"/>
                  </p:cNvSpPr>
                  <p:nvPr/>
                </p:nvSpPr>
                <p:spPr bwMode="auto">
                  <a:xfrm rot="14275528">
                    <a:off x="3986" y="11816"/>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1" name="Line 107"/>
                  <p:cNvSpPr>
                    <a:spLocks noChangeShapeType="1"/>
                  </p:cNvSpPr>
                  <p:nvPr/>
                </p:nvSpPr>
                <p:spPr bwMode="auto">
                  <a:xfrm rot="6458453">
                    <a:off x="2538" y="11897"/>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2" name="Line 108"/>
                  <p:cNvSpPr>
                    <a:spLocks noChangeShapeType="1"/>
                  </p:cNvSpPr>
                  <p:nvPr/>
                </p:nvSpPr>
                <p:spPr bwMode="auto">
                  <a:xfrm rot="1887409">
                    <a:off x="4135" y="1152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3" name="Line 109"/>
                  <p:cNvSpPr>
                    <a:spLocks noChangeShapeType="1"/>
                  </p:cNvSpPr>
                  <p:nvPr/>
                </p:nvSpPr>
                <p:spPr bwMode="auto">
                  <a:xfrm>
                    <a:off x="1345" y="12183"/>
                    <a:ext cx="600" cy="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4" name="Line 110"/>
                  <p:cNvSpPr>
                    <a:spLocks noChangeShapeType="1"/>
                  </p:cNvSpPr>
                  <p:nvPr/>
                </p:nvSpPr>
                <p:spPr bwMode="auto">
                  <a:xfrm rot="2477999">
                    <a:off x="3806" y="12025"/>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5" name="Line 111"/>
                  <p:cNvSpPr>
                    <a:spLocks noChangeShapeType="1"/>
                  </p:cNvSpPr>
                  <p:nvPr/>
                </p:nvSpPr>
                <p:spPr bwMode="auto">
                  <a:xfrm rot="9221139">
                    <a:off x="1277" y="11815"/>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6" name="Line 112"/>
                  <p:cNvSpPr>
                    <a:spLocks noChangeShapeType="1"/>
                  </p:cNvSpPr>
                  <p:nvPr/>
                </p:nvSpPr>
                <p:spPr bwMode="auto">
                  <a:xfrm rot="7970335">
                    <a:off x="4362" y="1206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7" name="Line 113"/>
                  <p:cNvSpPr>
                    <a:spLocks noChangeShapeType="1"/>
                  </p:cNvSpPr>
                  <p:nvPr/>
                </p:nvSpPr>
                <p:spPr bwMode="auto">
                  <a:xfrm rot="14342543">
                    <a:off x="2913" y="12004"/>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8" name="Line 114"/>
                  <p:cNvSpPr>
                    <a:spLocks noChangeShapeType="1"/>
                  </p:cNvSpPr>
                  <p:nvPr/>
                </p:nvSpPr>
                <p:spPr bwMode="auto">
                  <a:xfrm rot="14697227">
                    <a:off x="5268" y="12018"/>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39" name="Line 115"/>
                  <p:cNvSpPr>
                    <a:spLocks noChangeShapeType="1"/>
                  </p:cNvSpPr>
                  <p:nvPr/>
                </p:nvSpPr>
                <p:spPr bwMode="auto">
                  <a:xfrm rot="2802166">
                    <a:off x="4616" y="1146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40" name="Line 116"/>
                  <p:cNvSpPr>
                    <a:spLocks noChangeShapeType="1"/>
                  </p:cNvSpPr>
                  <p:nvPr/>
                </p:nvSpPr>
                <p:spPr bwMode="auto">
                  <a:xfrm rot="2802166">
                    <a:off x="1906" y="11950"/>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41" name="Line 117"/>
                  <p:cNvSpPr>
                    <a:spLocks noChangeShapeType="1"/>
                  </p:cNvSpPr>
                  <p:nvPr/>
                </p:nvSpPr>
                <p:spPr bwMode="auto">
                  <a:xfrm rot="-11600491">
                    <a:off x="3714" y="11276"/>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42" name="Line 118"/>
                  <p:cNvSpPr>
                    <a:spLocks noChangeShapeType="1"/>
                  </p:cNvSpPr>
                  <p:nvPr/>
                </p:nvSpPr>
                <p:spPr bwMode="auto">
                  <a:xfrm rot="2802166">
                    <a:off x="4915" y="12032"/>
                    <a:ext cx="600" cy="1"/>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143" name="Group 119"/>
            <p:cNvGrpSpPr>
              <a:grpSpLocks/>
            </p:cNvGrpSpPr>
            <p:nvPr/>
          </p:nvGrpSpPr>
          <p:grpSpPr bwMode="auto">
            <a:xfrm>
              <a:off x="1800" y="3405"/>
              <a:ext cx="8715" cy="1650"/>
              <a:chOff x="1800" y="3405"/>
              <a:chExt cx="8715" cy="1650"/>
            </a:xfrm>
          </p:grpSpPr>
          <p:sp>
            <p:nvSpPr>
              <p:cNvPr id="1144" name="Text Box 120"/>
              <p:cNvSpPr txBox="1">
                <a:spLocks noChangeArrowheads="1"/>
              </p:cNvSpPr>
              <p:nvPr/>
            </p:nvSpPr>
            <p:spPr bwMode="auto">
              <a:xfrm>
                <a:off x="1860" y="3405"/>
                <a:ext cx="570" cy="54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a:t>
                </a:r>
                <a:r>
                  <a:rPr kumimoji="0" lang="en-GB" sz="1400" b="0" i="0" u="none" strike="noStrike" cap="none" normalizeH="0" baseline="0" dirty="0" err="1">
                    <a:ln>
                      <a:noFill/>
                    </a:ln>
                    <a:solidFill>
                      <a:schemeClr val="tx1"/>
                    </a:solidFill>
                    <a:effectLst/>
                    <a:latin typeface="Calibri" pitchFamily="34" charset="0"/>
                    <a:cs typeface="Arial" pitchFamily="34" charset="0"/>
                  </a:rPr>
                  <a:t>i</a:t>
                </a:r>
                <a:r>
                  <a:rPr kumimoji="0" lang="en-GB" sz="1400" b="0" i="0" u="none" strike="noStrike" cap="none" normalizeH="0" baseline="0" dirty="0">
                    <a:ln>
                      <a:noFill/>
                    </a:ln>
                    <a:solidFill>
                      <a:schemeClr val="tx1"/>
                    </a:solidFill>
                    <a:effectLst/>
                    <a:latin typeface="Calibri" pitchFamily="34" charset="0"/>
                    <a:cs typeface="Arial" pitchFamily="34" charset="0"/>
                  </a:rPr>
                  <a:t>)</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1145" name="Text Box 121"/>
              <p:cNvSpPr txBox="1">
                <a:spLocks noChangeArrowheads="1"/>
              </p:cNvSpPr>
              <p:nvPr/>
            </p:nvSpPr>
            <p:spPr bwMode="auto">
              <a:xfrm>
                <a:off x="1800" y="4515"/>
                <a:ext cx="570" cy="54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(iii)</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1146" name="Text Box 122"/>
              <p:cNvSpPr txBox="1">
                <a:spLocks noChangeArrowheads="1"/>
              </p:cNvSpPr>
              <p:nvPr/>
            </p:nvSpPr>
            <p:spPr bwMode="auto">
              <a:xfrm>
                <a:off x="9945" y="3420"/>
                <a:ext cx="570" cy="54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(ii)</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1147" name="Text Box 123"/>
              <p:cNvSpPr txBox="1">
                <a:spLocks noChangeArrowheads="1"/>
              </p:cNvSpPr>
              <p:nvPr/>
            </p:nvSpPr>
            <p:spPr bwMode="auto">
              <a:xfrm>
                <a:off x="9930" y="4395"/>
                <a:ext cx="570" cy="54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(iv)</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grpSp>
      <p:sp>
        <p:nvSpPr>
          <p:cNvPr id="126" name="TextBox 125"/>
          <p:cNvSpPr txBox="1"/>
          <p:nvPr/>
        </p:nvSpPr>
        <p:spPr>
          <a:xfrm>
            <a:off x="1500166" y="1214422"/>
            <a:ext cx="6143668" cy="369332"/>
          </a:xfrm>
          <a:prstGeom prst="rect">
            <a:avLst/>
          </a:prstGeom>
          <a:noFill/>
        </p:spPr>
        <p:txBody>
          <a:bodyPr wrap="square" rtlCol="0">
            <a:spAutoFit/>
          </a:bodyPr>
          <a:lstStyle/>
          <a:p>
            <a:r>
              <a:rPr lang="en-US" dirty="0">
                <a:latin typeface="+mn-lt"/>
              </a:rPr>
              <a:t>If a magnet is cut in half each half will be a small magnet.</a:t>
            </a:r>
            <a:endParaRPr lang="en-GB" dirty="0">
              <a:latin typeface="+mn-lt"/>
            </a:endParaRPr>
          </a:p>
        </p:txBody>
      </p:sp>
      <p:sp>
        <p:nvSpPr>
          <p:cNvPr id="127" name="TextBox 126"/>
          <p:cNvSpPr txBox="1"/>
          <p:nvPr/>
        </p:nvSpPr>
        <p:spPr>
          <a:xfrm>
            <a:off x="428596" y="3429000"/>
            <a:ext cx="8286808" cy="1200329"/>
          </a:xfrm>
          <a:prstGeom prst="rect">
            <a:avLst/>
          </a:prstGeom>
          <a:noFill/>
        </p:spPr>
        <p:txBody>
          <a:bodyPr wrap="square" rtlCol="0">
            <a:spAutoFit/>
          </a:bodyPr>
          <a:lstStyle/>
          <a:p>
            <a:pPr algn="just"/>
            <a:r>
              <a:rPr lang="en-US" dirty="0">
                <a:latin typeface="+mn-lt"/>
              </a:rPr>
              <a:t>Inside a bar of magnetic material there are millions of tiny magnets. When the bar is not </a:t>
            </a:r>
            <a:r>
              <a:rPr lang="en-US" dirty="0" err="1">
                <a:latin typeface="+mn-lt"/>
              </a:rPr>
              <a:t>magnetised</a:t>
            </a:r>
            <a:r>
              <a:rPr lang="en-US" dirty="0">
                <a:latin typeface="+mn-lt"/>
              </a:rPr>
              <a:t> these are joined in closed loops (</a:t>
            </a:r>
            <a:r>
              <a:rPr lang="en-US" dirty="0" err="1">
                <a:latin typeface="+mn-lt"/>
              </a:rPr>
              <a:t>i</a:t>
            </a:r>
            <a:r>
              <a:rPr lang="en-US" dirty="0">
                <a:latin typeface="+mn-lt"/>
              </a:rPr>
              <a:t>).</a:t>
            </a:r>
            <a:r>
              <a:rPr lang="en-US" i="1" dirty="0">
                <a:latin typeface="+mn-lt"/>
              </a:rPr>
              <a:t> </a:t>
            </a:r>
            <a:r>
              <a:rPr lang="en-US" dirty="0">
                <a:latin typeface="+mn-lt"/>
              </a:rPr>
              <a:t>As the bar is </a:t>
            </a:r>
            <a:r>
              <a:rPr lang="en-US" dirty="0" err="1">
                <a:latin typeface="+mn-lt"/>
              </a:rPr>
              <a:t>magnetised</a:t>
            </a:r>
            <a:r>
              <a:rPr lang="en-US" dirty="0">
                <a:latin typeface="+mn-lt"/>
              </a:rPr>
              <a:t> these split up (ii) and (iii)</a:t>
            </a:r>
            <a:r>
              <a:rPr lang="en-US" i="1" dirty="0">
                <a:latin typeface="+mn-lt"/>
              </a:rPr>
              <a:t> </a:t>
            </a:r>
            <a:r>
              <a:rPr lang="en-US" dirty="0">
                <a:latin typeface="+mn-lt"/>
              </a:rPr>
              <a:t>and when it is fully </a:t>
            </a:r>
            <a:r>
              <a:rPr lang="en-US" dirty="0" err="1">
                <a:latin typeface="+mn-lt"/>
              </a:rPr>
              <a:t>magnetised</a:t>
            </a:r>
            <a:r>
              <a:rPr lang="en-US" dirty="0">
                <a:latin typeface="+mn-lt"/>
              </a:rPr>
              <a:t> they are arranged in an orderly way, all pointing in one direction (iv).</a:t>
            </a:r>
            <a:endParaRPr lang="en-GB" dirty="0">
              <a:latin typeface="+mn-lt"/>
            </a:endParaRPr>
          </a:p>
        </p:txBody>
      </p:sp>
    </p:spTree>
  </p:cSld>
  <p:clrMapOvr>
    <a:masterClrMapping/>
  </p:clrMapOvr>
  <p:transition advClick="0" advTm="40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Making a magnet</a:t>
            </a:r>
          </a:p>
        </p:txBody>
      </p:sp>
      <p:grpSp>
        <p:nvGrpSpPr>
          <p:cNvPr id="2050" name="Group 2"/>
          <p:cNvGrpSpPr>
            <a:grpSpLocks/>
          </p:cNvGrpSpPr>
          <p:nvPr/>
        </p:nvGrpSpPr>
        <p:grpSpPr bwMode="auto">
          <a:xfrm>
            <a:off x="1142976" y="1500174"/>
            <a:ext cx="2857520" cy="2686527"/>
            <a:chOff x="6230" y="5712"/>
            <a:chExt cx="4052" cy="3810"/>
          </a:xfrm>
        </p:grpSpPr>
        <p:grpSp>
          <p:nvGrpSpPr>
            <p:cNvPr id="2051" name="Group 3"/>
            <p:cNvGrpSpPr>
              <a:grpSpLocks/>
            </p:cNvGrpSpPr>
            <p:nvPr/>
          </p:nvGrpSpPr>
          <p:grpSpPr bwMode="auto">
            <a:xfrm>
              <a:off x="6230" y="5712"/>
              <a:ext cx="4052" cy="3412"/>
              <a:chOff x="6230" y="5712"/>
              <a:chExt cx="4052" cy="3412"/>
            </a:xfrm>
          </p:grpSpPr>
          <p:sp>
            <p:nvSpPr>
              <p:cNvPr id="2052" name="Oval 4"/>
              <p:cNvSpPr>
                <a:spLocks noChangeArrowheads="1"/>
              </p:cNvSpPr>
              <p:nvPr/>
            </p:nvSpPr>
            <p:spPr bwMode="auto">
              <a:xfrm>
                <a:off x="6230" y="5808"/>
                <a:ext cx="3989" cy="2788"/>
              </a:xfrm>
              <a:prstGeom prst="ellips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053" name="Group 5"/>
              <p:cNvGrpSpPr>
                <a:grpSpLocks/>
              </p:cNvGrpSpPr>
              <p:nvPr/>
            </p:nvGrpSpPr>
            <p:grpSpPr bwMode="auto">
              <a:xfrm>
                <a:off x="6872" y="6818"/>
                <a:ext cx="3410" cy="2306"/>
                <a:chOff x="6872" y="6818"/>
                <a:chExt cx="3410" cy="2306"/>
              </a:xfrm>
            </p:grpSpPr>
            <p:sp>
              <p:nvSpPr>
                <p:cNvPr id="2054" name="Rectangle 6" descr="20%"/>
                <p:cNvSpPr>
                  <a:spLocks noChangeArrowheads="1"/>
                </p:cNvSpPr>
                <p:nvPr/>
              </p:nvSpPr>
              <p:spPr bwMode="auto">
                <a:xfrm>
                  <a:off x="6872" y="8668"/>
                  <a:ext cx="2647" cy="456"/>
                </a:xfrm>
                <a:prstGeom prst="rect">
                  <a:avLst/>
                </a:prstGeom>
                <a:pattFill prst="pct20">
                  <a:fgClr>
                    <a:srgbClr val="000000"/>
                  </a:fgClr>
                  <a:bgClr>
                    <a:srgbClr val="FF6600"/>
                  </a:bgClr>
                </a:patt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5" name="Rectangle 7"/>
                <p:cNvSpPr>
                  <a:spLocks noChangeArrowheads="1"/>
                </p:cNvSpPr>
                <p:nvPr/>
              </p:nvSpPr>
              <p:spPr bwMode="auto">
                <a:xfrm rot="-2199506">
                  <a:off x="7635" y="7445"/>
                  <a:ext cx="2647" cy="456"/>
                </a:xfrm>
                <a:prstGeom prst="rect">
                  <a:avLst/>
                </a:prstGeom>
                <a:solidFill>
                  <a:srgbClr val="C0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6" name="Text Box 8"/>
                <p:cNvSpPr txBox="1">
                  <a:spLocks noChangeArrowheads="1"/>
                </p:cNvSpPr>
                <p:nvPr/>
              </p:nvSpPr>
              <p:spPr bwMode="auto">
                <a:xfrm>
                  <a:off x="7894" y="8126"/>
                  <a:ext cx="603" cy="3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i="0" u="none" strike="noStrike" cap="none" normalizeH="0" baseline="0" dirty="0">
                      <a:ln>
                        <a:noFill/>
                      </a:ln>
                      <a:solidFill>
                        <a:srgbClr val="FFFFFF"/>
                      </a:solidFill>
                      <a:effectLst/>
                      <a:latin typeface="+mn-lt"/>
                      <a:cs typeface="Arial" pitchFamily="34" charset="0"/>
                    </a:rPr>
                    <a:t>N</a:t>
                  </a:r>
                  <a:endParaRPr kumimoji="0" lang="en-US" sz="1400" i="0" u="none" strike="noStrike" cap="none" normalizeH="0" baseline="0" dirty="0">
                    <a:ln>
                      <a:noFill/>
                    </a:ln>
                    <a:solidFill>
                      <a:schemeClr val="tx1"/>
                    </a:solidFill>
                    <a:effectLst/>
                    <a:latin typeface="+mn-lt"/>
                    <a:cs typeface="Arial" pitchFamily="34" charset="0"/>
                  </a:endParaRPr>
                </a:p>
              </p:txBody>
            </p:sp>
            <p:sp>
              <p:nvSpPr>
                <p:cNvPr id="2057" name="Text Box 9"/>
                <p:cNvSpPr txBox="1">
                  <a:spLocks noChangeArrowheads="1"/>
                </p:cNvSpPr>
                <p:nvPr/>
              </p:nvSpPr>
              <p:spPr bwMode="auto">
                <a:xfrm>
                  <a:off x="9630" y="6818"/>
                  <a:ext cx="557" cy="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i="0" u="none" strike="noStrike" cap="none" normalizeH="0" baseline="0" dirty="0">
                      <a:ln>
                        <a:noFill/>
                      </a:ln>
                      <a:solidFill>
                        <a:srgbClr val="FFFFFF"/>
                      </a:solidFill>
                      <a:effectLst/>
                      <a:latin typeface="+mn-lt"/>
                      <a:cs typeface="Arial" pitchFamily="34" charset="0"/>
                    </a:rPr>
                    <a:t>S</a:t>
                  </a:r>
                  <a:endParaRPr kumimoji="0" lang="en-US" sz="1400" i="0" u="none" strike="noStrike" cap="none" normalizeH="0" baseline="0" dirty="0">
                    <a:ln>
                      <a:noFill/>
                    </a:ln>
                    <a:solidFill>
                      <a:schemeClr val="tx1"/>
                    </a:solidFill>
                    <a:effectLst/>
                    <a:latin typeface="+mn-lt"/>
                    <a:cs typeface="Arial" pitchFamily="34" charset="0"/>
                  </a:endParaRPr>
                </a:p>
              </p:txBody>
            </p:sp>
          </p:grpSp>
          <p:sp>
            <p:nvSpPr>
              <p:cNvPr id="2058" name="AutoShape 10"/>
              <p:cNvSpPr>
                <a:spLocks noChangeArrowheads="1"/>
              </p:cNvSpPr>
              <p:nvPr/>
            </p:nvSpPr>
            <p:spPr bwMode="auto">
              <a:xfrm rot="1981929">
                <a:off x="9956" y="7623"/>
                <a:ext cx="193" cy="228"/>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9" name="AutoShape 11"/>
              <p:cNvSpPr>
                <a:spLocks noChangeArrowheads="1"/>
              </p:cNvSpPr>
              <p:nvPr/>
            </p:nvSpPr>
            <p:spPr bwMode="auto">
              <a:xfrm rot="-5400000">
                <a:off x="8149" y="5695"/>
                <a:ext cx="193" cy="228"/>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60" name="AutoShape 12"/>
              <p:cNvSpPr>
                <a:spLocks noChangeArrowheads="1"/>
              </p:cNvSpPr>
              <p:nvPr/>
            </p:nvSpPr>
            <p:spPr bwMode="auto">
              <a:xfrm rot="5400000">
                <a:off x="8448" y="8456"/>
                <a:ext cx="192" cy="228"/>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61" name="AutoShape 13"/>
              <p:cNvSpPr>
                <a:spLocks noChangeArrowheads="1"/>
              </p:cNvSpPr>
              <p:nvPr/>
            </p:nvSpPr>
            <p:spPr bwMode="auto">
              <a:xfrm rot="8810815">
                <a:off x="6239" y="7535"/>
                <a:ext cx="193" cy="228"/>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2062" name="Text Box 14"/>
            <p:cNvSpPr txBox="1">
              <a:spLocks noChangeArrowheads="1"/>
            </p:cNvSpPr>
            <p:nvPr/>
          </p:nvSpPr>
          <p:spPr bwMode="auto">
            <a:xfrm>
              <a:off x="7720" y="9182"/>
              <a:ext cx="840" cy="3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iron</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063" name="Text Box 15"/>
            <p:cNvSpPr txBox="1">
              <a:spLocks noChangeArrowheads="1"/>
            </p:cNvSpPr>
            <p:nvPr/>
          </p:nvSpPr>
          <p:spPr bwMode="auto">
            <a:xfrm>
              <a:off x="6440" y="8642"/>
              <a:ext cx="540" cy="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1" i="0" u="none" strike="noStrike" cap="none" normalizeH="0" baseline="0" dirty="0">
                  <a:ln>
                    <a:noFill/>
                  </a:ln>
                  <a:solidFill>
                    <a:schemeClr val="tx1"/>
                  </a:solidFill>
                  <a:effectLst/>
                  <a:latin typeface="Calibri" pitchFamily="34" charset="0"/>
                  <a:cs typeface="Arial" pitchFamily="34" charset="0"/>
                </a:rPr>
                <a:t>N</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064" name="Text Box 16"/>
            <p:cNvSpPr txBox="1">
              <a:spLocks noChangeArrowheads="1"/>
            </p:cNvSpPr>
            <p:nvPr/>
          </p:nvSpPr>
          <p:spPr bwMode="auto">
            <a:xfrm>
              <a:off x="9460" y="8642"/>
              <a:ext cx="540" cy="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1" i="0" u="none" strike="noStrike" cap="none" normalizeH="0" baseline="0" dirty="0">
                  <a:ln>
                    <a:noFill/>
                  </a:ln>
                  <a:solidFill>
                    <a:schemeClr val="tx1"/>
                  </a:solidFill>
                  <a:effectLst/>
                  <a:latin typeface="Calibri" pitchFamily="34" charset="0"/>
                  <a:cs typeface="Arial" pitchFamily="34" charset="0"/>
                </a:rPr>
                <a:t>S</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065" name="Text Box 17"/>
            <p:cNvSpPr txBox="1">
              <a:spLocks noChangeArrowheads="1"/>
            </p:cNvSpPr>
            <p:nvPr/>
          </p:nvSpPr>
          <p:spPr bwMode="auto">
            <a:xfrm>
              <a:off x="7692" y="7062"/>
              <a:ext cx="1608" cy="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magnet</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grpSp>
        <p:nvGrpSpPr>
          <p:cNvPr id="2066" name="Group 18"/>
          <p:cNvGrpSpPr>
            <a:grpSpLocks/>
          </p:cNvGrpSpPr>
          <p:nvPr/>
        </p:nvGrpSpPr>
        <p:grpSpPr bwMode="auto">
          <a:xfrm>
            <a:off x="5143504" y="3786190"/>
            <a:ext cx="3071834" cy="1443895"/>
            <a:chOff x="1180" y="8708"/>
            <a:chExt cx="3868" cy="1817"/>
          </a:xfrm>
        </p:grpSpPr>
        <p:grpSp>
          <p:nvGrpSpPr>
            <p:cNvPr id="2067" name="Group 19"/>
            <p:cNvGrpSpPr>
              <a:grpSpLocks/>
            </p:cNvGrpSpPr>
            <p:nvPr/>
          </p:nvGrpSpPr>
          <p:grpSpPr bwMode="auto">
            <a:xfrm>
              <a:off x="1860" y="8708"/>
              <a:ext cx="3188" cy="1817"/>
              <a:chOff x="1860" y="8708"/>
              <a:chExt cx="3188" cy="1817"/>
            </a:xfrm>
          </p:grpSpPr>
          <p:sp>
            <p:nvSpPr>
              <p:cNvPr id="2068" name="Line 20"/>
              <p:cNvSpPr>
                <a:spLocks noChangeShapeType="1"/>
              </p:cNvSpPr>
              <p:nvPr/>
            </p:nvSpPr>
            <p:spPr bwMode="auto">
              <a:xfrm>
                <a:off x="1969" y="9571"/>
                <a:ext cx="4" cy="954"/>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69" name="Line 21"/>
              <p:cNvSpPr>
                <a:spLocks noChangeShapeType="1"/>
              </p:cNvSpPr>
              <p:nvPr/>
            </p:nvSpPr>
            <p:spPr bwMode="auto">
              <a:xfrm>
                <a:off x="4767" y="8708"/>
                <a:ext cx="4" cy="991"/>
              </a:xfrm>
              <a:prstGeom prst="line">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070" name="Group 22"/>
              <p:cNvGrpSpPr>
                <a:grpSpLocks/>
              </p:cNvGrpSpPr>
              <p:nvPr/>
            </p:nvGrpSpPr>
            <p:grpSpPr bwMode="auto">
              <a:xfrm>
                <a:off x="1860" y="9081"/>
                <a:ext cx="3188" cy="1163"/>
                <a:chOff x="1860" y="9081"/>
                <a:chExt cx="3188" cy="1163"/>
              </a:xfrm>
            </p:grpSpPr>
            <p:sp>
              <p:nvSpPr>
                <p:cNvPr id="2071" name="Rectangle 23" descr="20%"/>
                <p:cNvSpPr>
                  <a:spLocks noChangeArrowheads="1"/>
                </p:cNvSpPr>
                <p:nvPr/>
              </p:nvSpPr>
              <p:spPr bwMode="auto">
                <a:xfrm>
                  <a:off x="1860" y="9362"/>
                  <a:ext cx="3188" cy="610"/>
                </a:xfrm>
                <a:prstGeom prst="rect">
                  <a:avLst/>
                </a:prstGeom>
                <a:pattFill prst="pct20">
                  <a:fgClr>
                    <a:srgbClr val="000000"/>
                  </a:fgClr>
                  <a:bgClr>
                    <a:srgbClr val="FF6600"/>
                  </a:bgClr>
                </a:patt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2072" name="Group 24"/>
                <p:cNvGrpSpPr>
                  <a:grpSpLocks/>
                </p:cNvGrpSpPr>
                <p:nvPr/>
              </p:nvGrpSpPr>
              <p:grpSpPr bwMode="auto">
                <a:xfrm>
                  <a:off x="1999" y="9081"/>
                  <a:ext cx="2757" cy="1163"/>
                  <a:chOff x="1999" y="9081"/>
                  <a:chExt cx="2757" cy="1163"/>
                </a:xfrm>
              </p:grpSpPr>
              <p:sp>
                <p:nvSpPr>
                  <p:cNvPr id="2073" name="Freeform 25"/>
                  <p:cNvSpPr>
                    <a:spLocks/>
                  </p:cNvSpPr>
                  <p:nvPr/>
                </p:nvSpPr>
                <p:spPr bwMode="auto">
                  <a:xfrm>
                    <a:off x="1999" y="9084"/>
                    <a:ext cx="333" cy="1146"/>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4" name="Freeform 26"/>
                  <p:cNvSpPr>
                    <a:spLocks/>
                  </p:cNvSpPr>
                  <p:nvPr/>
                </p:nvSpPr>
                <p:spPr bwMode="auto">
                  <a:xfrm>
                    <a:off x="2383" y="9096"/>
                    <a:ext cx="333" cy="1147"/>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5" name="Freeform 27"/>
                  <p:cNvSpPr>
                    <a:spLocks/>
                  </p:cNvSpPr>
                  <p:nvPr/>
                </p:nvSpPr>
                <p:spPr bwMode="auto">
                  <a:xfrm>
                    <a:off x="2820" y="9081"/>
                    <a:ext cx="332" cy="1146"/>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6" name="Freeform 28"/>
                  <p:cNvSpPr>
                    <a:spLocks/>
                  </p:cNvSpPr>
                  <p:nvPr/>
                </p:nvSpPr>
                <p:spPr bwMode="auto">
                  <a:xfrm>
                    <a:off x="3256" y="9095"/>
                    <a:ext cx="333" cy="1146"/>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7" name="Freeform 29"/>
                  <p:cNvSpPr>
                    <a:spLocks/>
                  </p:cNvSpPr>
                  <p:nvPr/>
                </p:nvSpPr>
                <p:spPr bwMode="auto">
                  <a:xfrm>
                    <a:off x="3651" y="9085"/>
                    <a:ext cx="333" cy="1147"/>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8" name="Freeform 30"/>
                  <p:cNvSpPr>
                    <a:spLocks/>
                  </p:cNvSpPr>
                  <p:nvPr/>
                </p:nvSpPr>
                <p:spPr bwMode="auto">
                  <a:xfrm>
                    <a:off x="4030" y="9098"/>
                    <a:ext cx="332" cy="1146"/>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079" name="Freeform 31"/>
                  <p:cNvSpPr>
                    <a:spLocks/>
                  </p:cNvSpPr>
                  <p:nvPr/>
                </p:nvSpPr>
                <p:spPr bwMode="auto">
                  <a:xfrm>
                    <a:off x="4423" y="9089"/>
                    <a:ext cx="333" cy="1146"/>
                  </a:xfrm>
                  <a:custGeom>
                    <a:avLst/>
                    <a:gdLst/>
                    <a:ahLst/>
                    <a:cxnLst>
                      <a:cxn ang="0">
                        <a:pos x="0" y="189"/>
                      </a:cxn>
                      <a:cxn ang="0">
                        <a:pos x="68" y="91"/>
                      </a:cxn>
                      <a:cxn ang="0">
                        <a:pos x="173" y="736"/>
                      </a:cxn>
                      <a:cxn ang="0">
                        <a:pos x="240" y="639"/>
                      </a:cxn>
                    </a:cxnLst>
                    <a:rect l="0" t="0" r="r" b="b"/>
                    <a:pathLst>
                      <a:path w="240" h="827">
                        <a:moveTo>
                          <a:pt x="0" y="189"/>
                        </a:moveTo>
                        <a:cubicBezTo>
                          <a:pt x="11" y="173"/>
                          <a:pt x="39" y="0"/>
                          <a:pt x="68" y="91"/>
                        </a:cubicBezTo>
                        <a:cubicBezTo>
                          <a:pt x="97" y="182"/>
                          <a:pt x="144" y="645"/>
                          <a:pt x="173" y="736"/>
                        </a:cubicBezTo>
                        <a:cubicBezTo>
                          <a:pt x="202" y="827"/>
                          <a:pt x="221" y="732"/>
                          <a:pt x="240" y="639"/>
                        </a:cubicBezTo>
                      </a:path>
                    </a:pathLst>
                  </a:custGeom>
                  <a:no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sp>
            <p:nvSpPr>
              <p:cNvPr id="2080" name="AutoShape 32"/>
              <p:cNvSpPr>
                <a:spLocks noChangeArrowheads="1"/>
              </p:cNvSpPr>
              <p:nvPr/>
            </p:nvSpPr>
            <p:spPr bwMode="auto">
              <a:xfrm>
                <a:off x="1893" y="10080"/>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1" name="AutoShape 33"/>
              <p:cNvSpPr>
                <a:spLocks noChangeArrowheads="1"/>
              </p:cNvSpPr>
              <p:nvPr/>
            </p:nvSpPr>
            <p:spPr bwMode="auto">
              <a:xfrm>
                <a:off x="4690" y="8904"/>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2" name="AutoShape 34"/>
              <p:cNvSpPr>
                <a:spLocks noChangeArrowheads="1"/>
              </p:cNvSpPr>
              <p:nvPr/>
            </p:nvSpPr>
            <p:spPr bwMode="auto">
              <a:xfrm rot="21095557" flipV="1">
                <a:off x="2906" y="9556"/>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3" name="AutoShape 35"/>
              <p:cNvSpPr>
                <a:spLocks noChangeArrowheads="1"/>
              </p:cNvSpPr>
              <p:nvPr/>
            </p:nvSpPr>
            <p:spPr bwMode="auto">
              <a:xfrm rot="21095557" flipV="1">
                <a:off x="3730" y="9546"/>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4" name="AutoShape 36"/>
              <p:cNvSpPr>
                <a:spLocks noChangeArrowheads="1"/>
              </p:cNvSpPr>
              <p:nvPr/>
            </p:nvSpPr>
            <p:spPr bwMode="auto">
              <a:xfrm rot="21095557" flipV="1">
                <a:off x="4108" y="9550"/>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5" name="AutoShape 37"/>
              <p:cNvSpPr>
                <a:spLocks noChangeArrowheads="1"/>
              </p:cNvSpPr>
              <p:nvPr/>
            </p:nvSpPr>
            <p:spPr bwMode="auto">
              <a:xfrm rot="21095557" flipV="1">
                <a:off x="4502" y="9554"/>
                <a:ext cx="159" cy="216"/>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6" name="AutoShape 38"/>
              <p:cNvSpPr>
                <a:spLocks noChangeArrowheads="1"/>
              </p:cNvSpPr>
              <p:nvPr/>
            </p:nvSpPr>
            <p:spPr bwMode="auto">
              <a:xfrm rot="21095557" flipV="1">
                <a:off x="3339" y="9550"/>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7" name="AutoShape 39"/>
              <p:cNvSpPr>
                <a:spLocks noChangeArrowheads="1"/>
              </p:cNvSpPr>
              <p:nvPr/>
            </p:nvSpPr>
            <p:spPr bwMode="auto">
              <a:xfrm rot="21095557" flipV="1">
                <a:off x="2467" y="9556"/>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88" name="AutoShape 40"/>
              <p:cNvSpPr>
                <a:spLocks noChangeArrowheads="1"/>
              </p:cNvSpPr>
              <p:nvPr/>
            </p:nvSpPr>
            <p:spPr bwMode="auto">
              <a:xfrm rot="21095557" flipV="1">
                <a:off x="2085" y="9551"/>
                <a:ext cx="159" cy="215"/>
              </a:xfrm>
              <a:prstGeom prst="triangle">
                <a:avLst>
                  <a:gd name="adj" fmla="val 50000"/>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2089" name="Text Box 41"/>
            <p:cNvSpPr txBox="1">
              <a:spLocks noChangeArrowheads="1"/>
            </p:cNvSpPr>
            <p:nvPr/>
          </p:nvSpPr>
          <p:spPr bwMode="auto">
            <a:xfrm>
              <a:off x="1180" y="9520"/>
              <a:ext cx="860" cy="3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iron</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sp>
        <p:nvSpPr>
          <p:cNvPr id="44" name="TextBox 43"/>
          <p:cNvSpPr txBox="1"/>
          <p:nvPr/>
        </p:nvSpPr>
        <p:spPr>
          <a:xfrm>
            <a:off x="4500562" y="2285992"/>
            <a:ext cx="4143404" cy="646331"/>
          </a:xfrm>
          <a:prstGeom prst="rect">
            <a:avLst/>
          </a:prstGeom>
          <a:noFill/>
        </p:spPr>
        <p:txBody>
          <a:bodyPr wrap="square" rtlCol="0">
            <a:spAutoFit/>
          </a:bodyPr>
          <a:lstStyle/>
          <a:p>
            <a:r>
              <a:rPr lang="en-US" dirty="0">
                <a:latin typeface="+mn-lt"/>
              </a:rPr>
              <a:t>(a) Stroking it with a magnet to ‘draw’ all the like poles to one end.</a:t>
            </a:r>
            <a:r>
              <a:rPr lang="en-GB" dirty="0">
                <a:latin typeface="+mn-lt"/>
              </a:rPr>
              <a:t> </a:t>
            </a:r>
          </a:p>
        </p:txBody>
      </p:sp>
      <p:sp>
        <p:nvSpPr>
          <p:cNvPr id="45" name="TextBox 44"/>
          <p:cNvSpPr txBox="1"/>
          <p:nvPr/>
        </p:nvSpPr>
        <p:spPr>
          <a:xfrm>
            <a:off x="642910" y="4286256"/>
            <a:ext cx="4214842" cy="923330"/>
          </a:xfrm>
          <a:prstGeom prst="rect">
            <a:avLst/>
          </a:prstGeom>
          <a:noFill/>
        </p:spPr>
        <p:txBody>
          <a:bodyPr wrap="square" rtlCol="0">
            <a:spAutoFit/>
          </a:bodyPr>
          <a:lstStyle/>
          <a:p>
            <a:r>
              <a:rPr lang="en-GB" dirty="0">
                <a:latin typeface="+mn-lt"/>
              </a:rPr>
              <a:t>(b) Winding a coil of wire round it and then passing a current (d.c. or ac.) through the wire. </a:t>
            </a:r>
          </a:p>
        </p:txBody>
      </p:sp>
      <p:sp>
        <p:nvSpPr>
          <p:cNvPr id="46" name="TextBox 45"/>
          <p:cNvSpPr txBox="1"/>
          <p:nvPr/>
        </p:nvSpPr>
        <p:spPr>
          <a:xfrm>
            <a:off x="571472" y="5500702"/>
            <a:ext cx="8072494" cy="923330"/>
          </a:xfrm>
          <a:prstGeom prst="rect">
            <a:avLst/>
          </a:prstGeom>
          <a:noFill/>
        </p:spPr>
        <p:txBody>
          <a:bodyPr wrap="square" rtlCol="0">
            <a:spAutoFit/>
          </a:bodyPr>
          <a:lstStyle/>
          <a:p>
            <a:pPr algn="just"/>
            <a:r>
              <a:rPr lang="en-US" dirty="0">
                <a:latin typeface="+mn-lt"/>
              </a:rPr>
              <a:t>Banging a magnet will eventually destroy its magnetism as the regular arrangement of molecular magnets has been upset. It can also be can be demagnetized by heating it or slowly removing it from an ac. field.</a:t>
            </a:r>
            <a:endParaRPr lang="en-GB" dirty="0">
              <a:latin typeface="+mn-lt"/>
            </a:endParaRPr>
          </a:p>
        </p:txBody>
      </p:sp>
    </p:spTree>
  </p:cSld>
  <p:clrMapOvr>
    <a:masterClrMapping/>
  </p:clrMapOvr>
  <p:transition advClick="0" advTm="4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Magnetic fields</a:t>
            </a:r>
          </a:p>
        </p:txBody>
      </p:sp>
      <p:grpSp>
        <p:nvGrpSpPr>
          <p:cNvPr id="3074" name="Group 2"/>
          <p:cNvGrpSpPr>
            <a:grpSpLocks/>
          </p:cNvGrpSpPr>
          <p:nvPr/>
        </p:nvGrpSpPr>
        <p:grpSpPr bwMode="auto">
          <a:xfrm>
            <a:off x="571472" y="1500174"/>
            <a:ext cx="4572000" cy="4475162"/>
            <a:chOff x="2355" y="8238"/>
            <a:chExt cx="7200" cy="7047"/>
          </a:xfrm>
        </p:grpSpPr>
        <p:grpSp>
          <p:nvGrpSpPr>
            <p:cNvPr id="3075" name="Group 3"/>
            <p:cNvGrpSpPr>
              <a:grpSpLocks/>
            </p:cNvGrpSpPr>
            <p:nvPr/>
          </p:nvGrpSpPr>
          <p:grpSpPr bwMode="auto">
            <a:xfrm>
              <a:off x="2540" y="8238"/>
              <a:ext cx="6670" cy="6755"/>
              <a:chOff x="1840" y="1450"/>
              <a:chExt cx="7900" cy="7895"/>
            </a:xfrm>
          </p:grpSpPr>
          <p:grpSp>
            <p:nvGrpSpPr>
              <p:cNvPr id="3076" name="Group 4"/>
              <p:cNvGrpSpPr>
                <a:grpSpLocks/>
              </p:cNvGrpSpPr>
              <p:nvPr/>
            </p:nvGrpSpPr>
            <p:grpSpPr bwMode="auto">
              <a:xfrm>
                <a:off x="2950" y="1450"/>
                <a:ext cx="5700" cy="4058"/>
                <a:chOff x="3230" y="2548"/>
                <a:chExt cx="6100" cy="4343"/>
              </a:xfrm>
            </p:grpSpPr>
            <p:grpSp>
              <p:nvGrpSpPr>
                <p:cNvPr id="3077" name="Group 5"/>
                <p:cNvGrpSpPr>
                  <a:grpSpLocks/>
                </p:cNvGrpSpPr>
                <p:nvPr/>
              </p:nvGrpSpPr>
              <p:grpSpPr bwMode="auto">
                <a:xfrm>
                  <a:off x="3230" y="2548"/>
                  <a:ext cx="6100" cy="4343"/>
                  <a:chOff x="2870" y="2518"/>
                  <a:chExt cx="6100" cy="4343"/>
                </a:xfrm>
              </p:grpSpPr>
              <p:grpSp>
                <p:nvGrpSpPr>
                  <p:cNvPr id="3078" name="Group 6"/>
                  <p:cNvGrpSpPr>
                    <a:grpSpLocks/>
                  </p:cNvGrpSpPr>
                  <p:nvPr/>
                </p:nvGrpSpPr>
                <p:grpSpPr bwMode="auto">
                  <a:xfrm>
                    <a:off x="7600" y="2764"/>
                    <a:ext cx="1300" cy="3845"/>
                    <a:chOff x="7600" y="2764"/>
                    <a:chExt cx="1300" cy="3845"/>
                  </a:xfrm>
                </p:grpSpPr>
                <p:grpSp>
                  <p:nvGrpSpPr>
                    <p:cNvPr id="3079" name="Group 7"/>
                    <p:cNvGrpSpPr>
                      <a:grpSpLocks/>
                    </p:cNvGrpSpPr>
                    <p:nvPr/>
                  </p:nvGrpSpPr>
                  <p:grpSpPr bwMode="auto">
                    <a:xfrm>
                      <a:off x="7600" y="2764"/>
                      <a:ext cx="1300" cy="1936"/>
                      <a:chOff x="7600" y="2764"/>
                      <a:chExt cx="1300" cy="1936"/>
                    </a:xfrm>
                  </p:grpSpPr>
                  <p:sp>
                    <p:nvSpPr>
                      <p:cNvPr id="3080" name="Arc 8"/>
                      <p:cNvSpPr>
                        <a:spLocks/>
                      </p:cNvSpPr>
                      <p:nvPr/>
                    </p:nvSpPr>
                    <p:spPr bwMode="auto">
                      <a:xfrm>
                        <a:off x="7601" y="2764"/>
                        <a:ext cx="1299" cy="1905"/>
                      </a:xfrm>
                      <a:custGeom>
                        <a:avLst/>
                        <a:gdLst>
                          <a:gd name="G0" fmla="+- 387 0 0"/>
                          <a:gd name="G1" fmla="+- 3962 0 0"/>
                          <a:gd name="G2" fmla="+- 21600 0 0"/>
                          <a:gd name="T0" fmla="*/ 21621 w 21987"/>
                          <a:gd name="T1" fmla="*/ 0 h 25562"/>
                          <a:gd name="T2" fmla="*/ 0 w 21987"/>
                          <a:gd name="T3" fmla="*/ 25559 h 25562"/>
                          <a:gd name="T4" fmla="*/ 387 w 21987"/>
                          <a:gd name="T5" fmla="*/ 3962 h 25562"/>
                        </a:gdLst>
                        <a:ahLst/>
                        <a:cxnLst>
                          <a:cxn ang="0">
                            <a:pos x="T0" y="T1"/>
                          </a:cxn>
                          <a:cxn ang="0">
                            <a:pos x="T2" y="T3"/>
                          </a:cxn>
                          <a:cxn ang="0">
                            <a:pos x="T4" y="T5"/>
                          </a:cxn>
                        </a:cxnLst>
                        <a:rect l="0" t="0" r="r" b="b"/>
                        <a:pathLst>
                          <a:path w="21987" h="25562" fill="none" extrusionOk="0">
                            <a:moveTo>
                              <a:pt x="21620" y="0"/>
                            </a:moveTo>
                            <a:cubicBezTo>
                              <a:pt x="21864" y="1306"/>
                              <a:pt x="21987" y="2632"/>
                              <a:pt x="21987" y="3962"/>
                            </a:cubicBezTo>
                            <a:cubicBezTo>
                              <a:pt x="21987" y="15891"/>
                              <a:pt x="12316" y="25562"/>
                              <a:pt x="387" y="25562"/>
                            </a:cubicBezTo>
                            <a:cubicBezTo>
                              <a:pt x="257" y="25562"/>
                              <a:pt x="128" y="25560"/>
                              <a:pt x="0" y="25558"/>
                            </a:cubicBezTo>
                          </a:path>
                          <a:path w="21987" h="25562" stroke="0" extrusionOk="0">
                            <a:moveTo>
                              <a:pt x="21620" y="0"/>
                            </a:moveTo>
                            <a:cubicBezTo>
                              <a:pt x="21864" y="1306"/>
                              <a:pt x="21987" y="2632"/>
                              <a:pt x="21987" y="3962"/>
                            </a:cubicBezTo>
                            <a:cubicBezTo>
                              <a:pt x="21987" y="15891"/>
                              <a:pt x="12316" y="25562"/>
                              <a:pt x="387" y="25562"/>
                            </a:cubicBezTo>
                            <a:cubicBezTo>
                              <a:pt x="257" y="25562"/>
                              <a:pt x="128" y="25560"/>
                              <a:pt x="0" y="25558"/>
                            </a:cubicBezTo>
                            <a:lnTo>
                              <a:pt x="387" y="3962"/>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81" name="Arc 9"/>
                      <p:cNvSpPr>
                        <a:spLocks/>
                      </p:cNvSpPr>
                      <p:nvPr/>
                    </p:nvSpPr>
                    <p:spPr bwMode="auto">
                      <a:xfrm>
                        <a:off x="7600" y="2766"/>
                        <a:ext cx="608" cy="1934"/>
                      </a:xfrm>
                      <a:custGeom>
                        <a:avLst/>
                        <a:gdLst>
                          <a:gd name="G0" fmla="+- 387 0 0"/>
                          <a:gd name="G1" fmla="+- 4339 0 0"/>
                          <a:gd name="G2" fmla="+- 21600 0 0"/>
                          <a:gd name="T0" fmla="*/ 21547 w 21987"/>
                          <a:gd name="T1" fmla="*/ 0 h 25939"/>
                          <a:gd name="T2" fmla="*/ 0 w 21987"/>
                          <a:gd name="T3" fmla="*/ 25936 h 25939"/>
                          <a:gd name="T4" fmla="*/ 387 w 21987"/>
                          <a:gd name="T5" fmla="*/ 4339 h 25939"/>
                        </a:gdLst>
                        <a:ahLst/>
                        <a:cxnLst>
                          <a:cxn ang="0">
                            <a:pos x="T0" y="T1"/>
                          </a:cxn>
                          <a:cxn ang="0">
                            <a:pos x="T2" y="T3"/>
                          </a:cxn>
                          <a:cxn ang="0">
                            <a:pos x="T4" y="T5"/>
                          </a:cxn>
                        </a:cxnLst>
                        <a:rect l="0" t="0" r="r" b="b"/>
                        <a:pathLst>
                          <a:path w="21987" h="25939" fill="none" extrusionOk="0">
                            <a:moveTo>
                              <a:pt x="21546" y="0"/>
                            </a:moveTo>
                            <a:cubicBezTo>
                              <a:pt x="21839" y="1427"/>
                              <a:pt x="21987" y="2881"/>
                              <a:pt x="21987" y="4339"/>
                            </a:cubicBezTo>
                            <a:cubicBezTo>
                              <a:pt x="21987" y="16268"/>
                              <a:pt x="12316" y="25939"/>
                              <a:pt x="387" y="25939"/>
                            </a:cubicBezTo>
                            <a:cubicBezTo>
                              <a:pt x="257" y="25939"/>
                              <a:pt x="128" y="25937"/>
                              <a:pt x="0" y="25935"/>
                            </a:cubicBezTo>
                          </a:path>
                          <a:path w="21987" h="25939" stroke="0" extrusionOk="0">
                            <a:moveTo>
                              <a:pt x="21546" y="0"/>
                            </a:moveTo>
                            <a:cubicBezTo>
                              <a:pt x="21839" y="1427"/>
                              <a:pt x="21987" y="2881"/>
                              <a:pt x="21987" y="4339"/>
                            </a:cubicBezTo>
                            <a:cubicBezTo>
                              <a:pt x="21987" y="16268"/>
                              <a:pt x="12316" y="25939"/>
                              <a:pt x="387" y="25939"/>
                            </a:cubicBezTo>
                            <a:cubicBezTo>
                              <a:pt x="257" y="25939"/>
                              <a:pt x="128" y="25937"/>
                              <a:pt x="0" y="25935"/>
                            </a:cubicBezTo>
                            <a:lnTo>
                              <a:pt x="387" y="4339"/>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082" name="Group 10"/>
                    <p:cNvGrpSpPr>
                      <a:grpSpLocks/>
                    </p:cNvGrpSpPr>
                    <p:nvPr/>
                  </p:nvGrpSpPr>
                  <p:grpSpPr bwMode="auto">
                    <a:xfrm>
                      <a:off x="7600" y="4675"/>
                      <a:ext cx="1300" cy="1934"/>
                      <a:chOff x="7600" y="4675"/>
                      <a:chExt cx="1300" cy="1934"/>
                    </a:xfrm>
                  </p:grpSpPr>
                  <p:sp>
                    <p:nvSpPr>
                      <p:cNvPr id="3083" name="Arc 11"/>
                      <p:cNvSpPr>
                        <a:spLocks/>
                      </p:cNvSpPr>
                      <p:nvPr/>
                    </p:nvSpPr>
                    <p:spPr bwMode="auto">
                      <a:xfrm flipV="1">
                        <a:off x="7601" y="4696"/>
                        <a:ext cx="1299" cy="1905"/>
                      </a:xfrm>
                      <a:custGeom>
                        <a:avLst/>
                        <a:gdLst>
                          <a:gd name="G0" fmla="+- 387 0 0"/>
                          <a:gd name="G1" fmla="+- 3962 0 0"/>
                          <a:gd name="G2" fmla="+- 21600 0 0"/>
                          <a:gd name="T0" fmla="*/ 21621 w 21987"/>
                          <a:gd name="T1" fmla="*/ 0 h 25562"/>
                          <a:gd name="T2" fmla="*/ 0 w 21987"/>
                          <a:gd name="T3" fmla="*/ 25559 h 25562"/>
                          <a:gd name="T4" fmla="*/ 387 w 21987"/>
                          <a:gd name="T5" fmla="*/ 3962 h 25562"/>
                        </a:gdLst>
                        <a:ahLst/>
                        <a:cxnLst>
                          <a:cxn ang="0">
                            <a:pos x="T0" y="T1"/>
                          </a:cxn>
                          <a:cxn ang="0">
                            <a:pos x="T2" y="T3"/>
                          </a:cxn>
                          <a:cxn ang="0">
                            <a:pos x="T4" y="T5"/>
                          </a:cxn>
                        </a:cxnLst>
                        <a:rect l="0" t="0" r="r" b="b"/>
                        <a:pathLst>
                          <a:path w="21987" h="25562" fill="none" extrusionOk="0">
                            <a:moveTo>
                              <a:pt x="21620" y="0"/>
                            </a:moveTo>
                            <a:cubicBezTo>
                              <a:pt x="21864" y="1306"/>
                              <a:pt x="21987" y="2632"/>
                              <a:pt x="21987" y="3962"/>
                            </a:cubicBezTo>
                            <a:cubicBezTo>
                              <a:pt x="21987" y="15891"/>
                              <a:pt x="12316" y="25562"/>
                              <a:pt x="387" y="25562"/>
                            </a:cubicBezTo>
                            <a:cubicBezTo>
                              <a:pt x="257" y="25562"/>
                              <a:pt x="128" y="25560"/>
                              <a:pt x="0" y="25558"/>
                            </a:cubicBezTo>
                          </a:path>
                          <a:path w="21987" h="25562" stroke="0" extrusionOk="0">
                            <a:moveTo>
                              <a:pt x="21620" y="0"/>
                            </a:moveTo>
                            <a:cubicBezTo>
                              <a:pt x="21864" y="1306"/>
                              <a:pt x="21987" y="2632"/>
                              <a:pt x="21987" y="3962"/>
                            </a:cubicBezTo>
                            <a:cubicBezTo>
                              <a:pt x="21987" y="15891"/>
                              <a:pt x="12316" y="25562"/>
                              <a:pt x="387" y="25562"/>
                            </a:cubicBezTo>
                            <a:cubicBezTo>
                              <a:pt x="257" y="25562"/>
                              <a:pt x="128" y="25560"/>
                              <a:pt x="0" y="25558"/>
                            </a:cubicBezTo>
                            <a:lnTo>
                              <a:pt x="387" y="3962"/>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84" name="Arc 12"/>
                      <p:cNvSpPr>
                        <a:spLocks/>
                      </p:cNvSpPr>
                      <p:nvPr/>
                    </p:nvSpPr>
                    <p:spPr bwMode="auto">
                      <a:xfrm flipV="1">
                        <a:off x="7600" y="4675"/>
                        <a:ext cx="608" cy="1934"/>
                      </a:xfrm>
                      <a:custGeom>
                        <a:avLst/>
                        <a:gdLst>
                          <a:gd name="G0" fmla="+- 387 0 0"/>
                          <a:gd name="G1" fmla="+- 4339 0 0"/>
                          <a:gd name="G2" fmla="+- 21600 0 0"/>
                          <a:gd name="T0" fmla="*/ 21547 w 21987"/>
                          <a:gd name="T1" fmla="*/ 0 h 25939"/>
                          <a:gd name="T2" fmla="*/ 0 w 21987"/>
                          <a:gd name="T3" fmla="*/ 25936 h 25939"/>
                          <a:gd name="T4" fmla="*/ 387 w 21987"/>
                          <a:gd name="T5" fmla="*/ 4339 h 25939"/>
                        </a:gdLst>
                        <a:ahLst/>
                        <a:cxnLst>
                          <a:cxn ang="0">
                            <a:pos x="T0" y="T1"/>
                          </a:cxn>
                          <a:cxn ang="0">
                            <a:pos x="T2" y="T3"/>
                          </a:cxn>
                          <a:cxn ang="0">
                            <a:pos x="T4" y="T5"/>
                          </a:cxn>
                        </a:cxnLst>
                        <a:rect l="0" t="0" r="r" b="b"/>
                        <a:pathLst>
                          <a:path w="21987" h="25939" fill="none" extrusionOk="0">
                            <a:moveTo>
                              <a:pt x="21546" y="0"/>
                            </a:moveTo>
                            <a:cubicBezTo>
                              <a:pt x="21839" y="1427"/>
                              <a:pt x="21987" y="2881"/>
                              <a:pt x="21987" y="4339"/>
                            </a:cubicBezTo>
                            <a:cubicBezTo>
                              <a:pt x="21987" y="16268"/>
                              <a:pt x="12316" y="25939"/>
                              <a:pt x="387" y="25939"/>
                            </a:cubicBezTo>
                            <a:cubicBezTo>
                              <a:pt x="257" y="25939"/>
                              <a:pt x="128" y="25937"/>
                              <a:pt x="0" y="25935"/>
                            </a:cubicBezTo>
                          </a:path>
                          <a:path w="21987" h="25939" stroke="0" extrusionOk="0">
                            <a:moveTo>
                              <a:pt x="21546" y="0"/>
                            </a:moveTo>
                            <a:cubicBezTo>
                              <a:pt x="21839" y="1427"/>
                              <a:pt x="21987" y="2881"/>
                              <a:pt x="21987" y="4339"/>
                            </a:cubicBezTo>
                            <a:cubicBezTo>
                              <a:pt x="21987" y="16268"/>
                              <a:pt x="12316" y="25939"/>
                              <a:pt x="387" y="25939"/>
                            </a:cubicBezTo>
                            <a:cubicBezTo>
                              <a:pt x="257" y="25939"/>
                              <a:pt x="128" y="25937"/>
                              <a:pt x="0" y="25935"/>
                            </a:cubicBezTo>
                            <a:lnTo>
                              <a:pt x="387" y="4339"/>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3085" name="Group 13"/>
                  <p:cNvGrpSpPr>
                    <a:grpSpLocks/>
                  </p:cNvGrpSpPr>
                  <p:nvPr/>
                </p:nvGrpSpPr>
                <p:grpSpPr bwMode="auto">
                  <a:xfrm>
                    <a:off x="2870" y="2518"/>
                    <a:ext cx="6100" cy="4343"/>
                    <a:chOff x="2870" y="2518"/>
                    <a:chExt cx="6100" cy="4343"/>
                  </a:xfrm>
                </p:grpSpPr>
                <p:sp>
                  <p:nvSpPr>
                    <p:cNvPr id="3086" name="Line 14"/>
                    <p:cNvSpPr>
                      <a:spLocks noChangeShapeType="1"/>
                    </p:cNvSpPr>
                    <p:nvPr/>
                  </p:nvSpPr>
                  <p:spPr bwMode="auto">
                    <a:xfrm>
                      <a:off x="2930" y="4700"/>
                      <a:ext cx="582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3087" name="Group 15"/>
                    <p:cNvGrpSpPr>
                      <a:grpSpLocks/>
                    </p:cNvGrpSpPr>
                    <p:nvPr/>
                  </p:nvGrpSpPr>
                  <p:grpSpPr bwMode="auto">
                    <a:xfrm>
                      <a:off x="2870" y="2774"/>
                      <a:ext cx="1370" cy="3857"/>
                      <a:chOff x="2870" y="2774"/>
                      <a:chExt cx="1370" cy="3857"/>
                    </a:xfrm>
                  </p:grpSpPr>
                  <p:grpSp>
                    <p:nvGrpSpPr>
                      <p:cNvPr id="3088" name="Group 16"/>
                      <p:cNvGrpSpPr>
                        <a:grpSpLocks/>
                      </p:cNvGrpSpPr>
                      <p:nvPr/>
                    </p:nvGrpSpPr>
                    <p:grpSpPr bwMode="auto">
                      <a:xfrm>
                        <a:off x="2870" y="2774"/>
                        <a:ext cx="1370" cy="1936"/>
                        <a:chOff x="2870" y="2774"/>
                        <a:chExt cx="1370" cy="1936"/>
                      </a:xfrm>
                    </p:grpSpPr>
                    <p:grpSp>
                      <p:nvGrpSpPr>
                        <p:cNvPr id="3089" name="Group 17"/>
                        <p:cNvGrpSpPr>
                          <a:grpSpLocks/>
                        </p:cNvGrpSpPr>
                        <p:nvPr/>
                      </p:nvGrpSpPr>
                      <p:grpSpPr bwMode="auto">
                        <a:xfrm>
                          <a:off x="2940" y="2774"/>
                          <a:ext cx="1300" cy="1936"/>
                          <a:chOff x="2940" y="2774"/>
                          <a:chExt cx="1300" cy="1936"/>
                        </a:xfrm>
                      </p:grpSpPr>
                      <p:sp>
                        <p:nvSpPr>
                          <p:cNvPr id="3090" name="Arc 18"/>
                          <p:cNvSpPr>
                            <a:spLocks/>
                          </p:cNvSpPr>
                          <p:nvPr/>
                        </p:nvSpPr>
                        <p:spPr bwMode="auto">
                          <a:xfrm flipH="1">
                            <a:off x="2940" y="2774"/>
                            <a:ext cx="1299" cy="1905"/>
                          </a:xfrm>
                          <a:custGeom>
                            <a:avLst/>
                            <a:gdLst>
                              <a:gd name="G0" fmla="+- 387 0 0"/>
                              <a:gd name="G1" fmla="+- 3962 0 0"/>
                              <a:gd name="G2" fmla="+- 21600 0 0"/>
                              <a:gd name="T0" fmla="*/ 21621 w 21987"/>
                              <a:gd name="T1" fmla="*/ 0 h 25562"/>
                              <a:gd name="T2" fmla="*/ 0 w 21987"/>
                              <a:gd name="T3" fmla="*/ 25559 h 25562"/>
                              <a:gd name="T4" fmla="*/ 387 w 21987"/>
                              <a:gd name="T5" fmla="*/ 3962 h 25562"/>
                            </a:gdLst>
                            <a:ahLst/>
                            <a:cxnLst>
                              <a:cxn ang="0">
                                <a:pos x="T0" y="T1"/>
                              </a:cxn>
                              <a:cxn ang="0">
                                <a:pos x="T2" y="T3"/>
                              </a:cxn>
                              <a:cxn ang="0">
                                <a:pos x="T4" y="T5"/>
                              </a:cxn>
                            </a:cxnLst>
                            <a:rect l="0" t="0" r="r" b="b"/>
                            <a:pathLst>
                              <a:path w="21987" h="25562" fill="none" extrusionOk="0">
                                <a:moveTo>
                                  <a:pt x="21620" y="0"/>
                                </a:moveTo>
                                <a:cubicBezTo>
                                  <a:pt x="21864" y="1306"/>
                                  <a:pt x="21987" y="2632"/>
                                  <a:pt x="21987" y="3962"/>
                                </a:cubicBezTo>
                                <a:cubicBezTo>
                                  <a:pt x="21987" y="15891"/>
                                  <a:pt x="12316" y="25562"/>
                                  <a:pt x="387" y="25562"/>
                                </a:cubicBezTo>
                                <a:cubicBezTo>
                                  <a:pt x="257" y="25562"/>
                                  <a:pt x="128" y="25560"/>
                                  <a:pt x="0" y="25558"/>
                                </a:cubicBezTo>
                              </a:path>
                              <a:path w="21987" h="25562" stroke="0" extrusionOk="0">
                                <a:moveTo>
                                  <a:pt x="21620" y="0"/>
                                </a:moveTo>
                                <a:cubicBezTo>
                                  <a:pt x="21864" y="1306"/>
                                  <a:pt x="21987" y="2632"/>
                                  <a:pt x="21987" y="3962"/>
                                </a:cubicBezTo>
                                <a:cubicBezTo>
                                  <a:pt x="21987" y="15891"/>
                                  <a:pt x="12316" y="25562"/>
                                  <a:pt x="387" y="25562"/>
                                </a:cubicBezTo>
                                <a:cubicBezTo>
                                  <a:pt x="257" y="25562"/>
                                  <a:pt x="128" y="25560"/>
                                  <a:pt x="0" y="25558"/>
                                </a:cubicBezTo>
                                <a:lnTo>
                                  <a:pt x="387" y="3962"/>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91" name="Arc 19"/>
                          <p:cNvSpPr>
                            <a:spLocks/>
                          </p:cNvSpPr>
                          <p:nvPr/>
                        </p:nvSpPr>
                        <p:spPr bwMode="auto">
                          <a:xfrm flipH="1">
                            <a:off x="3632" y="2776"/>
                            <a:ext cx="608" cy="1934"/>
                          </a:xfrm>
                          <a:custGeom>
                            <a:avLst/>
                            <a:gdLst>
                              <a:gd name="G0" fmla="+- 387 0 0"/>
                              <a:gd name="G1" fmla="+- 4339 0 0"/>
                              <a:gd name="G2" fmla="+- 21600 0 0"/>
                              <a:gd name="T0" fmla="*/ 21547 w 21987"/>
                              <a:gd name="T1" fmla="*/ 0 h 25939"/>
                              <a:gd name="T2" fmla="*/ 0 w 21987"/>
                              <a:gd name="T3" fmla="*/ 25936 h 25939"/>
                              <a:gd name="T4" fmla="*/ 387 w 21987"/>
                              <a:gd name="T5" fmla="*/ 4339 h 25939"/>
                            </a:gdLst>
                            <a:ahLst/>
                            <a:cxnLst>
                              <a:cxn ang="0">
                                <a:pos x="T0" y="T1"/>
                              </a:cxn>
                              <a:cxn ang="0">
                                <a:pos x="T2" y="T3"/>
                              </a:cxn>
                              <a:cxn ang="0">
                                <a:pos x="T4" y="T5"/>
                              </a:cxn>
                            </a:cxnLst>
                            <a:rect l="0" t="0" r="r" b="b"/>
                            <a:pathLst>
                              <a:path w="21987" h="25939" fill="none" extrusionOk="0">
                                <a:moveTo>
                                  <a:pt x="21546" y="0"/>
                                </a:moveTo>
                                <a:cubicBezTo>
                                  <a:pt x="21839" y="1427"/>
                                  <a:pt x="21987" y="2881"/>
                                  <a:pt x="21987" y="4339"/>
                                </a:cubicBezTo>
                                <a:cubicBezTo>
                                  <a:pt x="21987" y="16268"/>
                                  <a:pt x="12316" y="25939"/>
                                  <a:pt x="387" y="25939"/>
                                </a:cubicBezTo>
                                <a:cubicBezTo>
                                  <a:pt x="257" y="25939"/>
                                  <a:pt x="128" y="25937"/>
                                  <a:pt x="0" y="25935"/>
                                </a:cubicBezTo>
                              </a:path>
                              <a:path w="21987" h="25939" stroke="0" extrusionOk="0">
                                <a:moveTo>
                                  <a:pt x="21546" y="0"/>
                                </a:moveTo>
                                <a:cubicBezTo>
                                  <a:pt x="21839" y="1427"/>
                                  <a:pt x="21987" y="2881"/>
                                  <a:pt x="21987" y="4339"/>
                                </a:cubicBezTo>
                                <a:cubicBezTo>
                                  <a:pt x="21987" y="16268"/>
                                  <a:pt x="12316" y="25939"/>
                                  <a:pt x="387" y="25939"/>
                                </a:cubicBezTo>
                                <a:cubicBezTo>
                                  <a:pt x="257" y="25939"/>
                                  <a:pt x="128" y="25937"/>
                                  <a:pt x="0" y="25935"/>
                                </a:cubicBezTo>
                                <a:lnTo>
                                  <a:pt x="387" y="4339"/>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092" name="AutoShape 20"/>
                        <p:cNvSpPr>
                          <a:spLocks noChangeArrowheads="1"/>
                        </p:cNvSpPr>
                        <p:nvPr/>
                      </p:nvSpPr>
                      <p:spPr bwMode="auto">
                        <a:xfrm>
                          <a:off x="2870" y="301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093" name="AutoShape 21"/>
                        <p:cNvSpPr>
                          <a:spLocks noChangeArrowheads="1"/>
                        </p:cNvSpPr>
                        <p:nvPr/>
                      </p:nvSpPr>
                      <p:spPr bwMode="auto">
                        <a:xfrm>
                          <a:off x="3560" y="300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094" name="Group 22"/>
                      <p:cNvGrpSpPr>
                        <a:grpSpLocks/>
                      </p:cNvGrpSpPr>
                      <p:nvPr/>
                    </p:nvGrpSpPr>
                    <p:grpSpPr bwMode="auto">
                      <a:xfrm>
                        <a:off x="2870" y="4685"/>
                        <a:ext cx="1370" cy="1946"/>
                        <a:chOff x="2870" y="4685"/>
                        <a:chExt cx="1370" cy="1946"/>
                      </a:xfrm>
                    </p:grpSpPr>
                    <p:grpSp>
                      <p:nvGrpSpPr>
                        <p:cNvPr id="3095" name="Group 23"/>
                        <p:cNvGrpSpPr>
                          <a:grpSpLocks/>
                        </p:cNvGrpSpPr>
                        <p:nvPr/>
                      </p:nvGrpSpPr>
                      <p:grpSpPr bwMode="auto">
                        <a:xfrm>
                          <a:off x="2940" y="4685"/>
                          <a:ext cx="1300" cy="1946"/>
                          <a:chOff x="2940" y="4685"/>
                          <a:chExt cx="1300" cy="1946"/>
                        </a:xfrm>
                      </p:grpSpPr>
                      <p:sp>
                        <p:nvSpPr>
                          <p:cNvPr id="3096" name="Arc 24"/>
                          <p:cNvSpPr>
                            <a:spLocks/>
                          </p:cNvSpPr>
                          <p:nvPr/>
                        </p:nvSpPr>
                        <p:spPr bwMode="auto">
                          <a:xfrm flipH="1" flipV="1">
                            <a:off x="2940" y="4726"/>
                            <a:ext cx="1299" cy="1905"/>
                          </a:xfrm>
                          <a:custGeom>
                            <a:avLst/>
                            <a:gdLst>
                              <a:gd name="G0" fmla="+- 387 0 0"/>
                              <a:gd name="G1" fmla="+- 3962 0 0"/>
                              <a:gd name="G2" fmla="+- 21600 0 0"/>
                              <a:gd name="T0" fmla="*/ 21621 w 21987"/>
                              <a:gd name="T1" fmla="*/ 0 h 25562"/>
                              <a:gd name="T2" fmla="*/ 0 w 21987"/>
                              <a:gd name="T3" fmla="*/ 25559 h 25562"/>
                              <a:gd name="T4" fmla="*/ 387 w 21987"/>
                              <a:gd name="T5" fmla="*/ 3962 h 25562"/>
                            </a:gdLst>
                            <a:ahLst/>
                            <a:cxnLst>
                              <a:cxn ang="0">
                                <a:pos x="T0" y="T1"/>
                              </a:cxn>
                              <a:cxn ang="0">
                                <a:pos x="T2" y="T3"/>
                              </a:cxn>
                              <a:cxn ang="0">
                                <a:pos x="T4" y="T5"/>
                              </a:cxn>
                            </a:cxnLst>
                            <a:rect l="0" t="0" r="r" b="b"/>
                            <a:pathLst>
                              <a:path w="21987" h="25562" fill="none" extrusionOk="0">
                                <a:moveTo>
                                  <a:pt x="21620" y="0"/>
                                </a:moveTo>
                                <a:cubicBezTo>
                                  <a:pt x="21864" y="1306"/>
                                  <a:pt x="21987" y="2632"/>
                                  <a:pt x="21987" y="3962"/>
                                </a:cubicBezTo>
                                <a:cubicBezTo>
                                  <a:pt x="21987" y="15891"/>
                                  <a:pt x="12316" y="25562"/>
                                  <a:pt x="387" y="25562"/>
                                </a:cubicBezTo>
                                <a:cubicBezTo>
                                  <a:pt x="257" y="25562"/>
                                  <a:pt x="128" y="25560"/>
                                  <a:pt x="0" y="25558"/>
                                </a:cubicBezTo>
                              </a:path>
                              <a:path w="21987" h="25562" stroke="0" extrusionOk="0">
                                <a:moveTo>
                                  <a:pt x="21620" y="0"/>
                                </a:moveTo>
                                <a:cubicBezTo>
                                  <a:pt x="21864" y="1306"/>
                                  <a:pt x="21987" y="2632"/>
                                  <a:pt x="21987" y="3962"/>
                                </a:cubicBezTo>
                                <a:cubicBezTo>
                                  <a:pt x="21987" y="15891"/>
                                  <a:pt x="12316" y="25562"/>
                                  <a:pt x="387" y="25562"/>
                                </a:cubicBezTo>
                                <a:cubicBezTo>
                                  <a:pt x="257" y="25562"/>
                                  <a:pt x="128" y="25560"/>
                                  <a:pt x="0" y="25558"/>
                                </a:cubicBezTo>
                                <a:lnTo>
                                  <a:pt x="387" y="3962"/>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97" name="Arc 25"/>
                          <p:cNvSpPr>
                            <a:spLocks/>
                          </p:cNvSpPr>
                          <p:nvPr/>
                        </p:nvSpPr>
                        <p:spPr bwMode="auto">
                          <a:xfrm flipH="1" flipV="1">
                            <a:off x="3632" y="4685"/>
                            <a:ext cx="608" cy="1934"/>
                          </a:xfrm>
                          <a:custGeom>
                            <a:avLst/>
                            <a:gdLst>
                              <a:gd name="G0" fmla="+- 387 0 0"/>
                              <a:gd name="G1" fmla="+- 4339 0 0"/>
                              <a:gd name="G2" fmla="+- 21600 0 0"/>
                              <a:gd name="T0" fmla="*/ 21547 w 21987"/>
                              <a:gd name="T1" fmla="*/ 0 h 25939"/>
                              <a:gd name="T2" fmla="*/ 0 w 21987"/>
                              <a:gd name="T3" fmla="*/ 25936 h 25939"/>
                              <a:gd name="T4" fmla="*/ 387 w 21987"/>
                              <a:gd name="T5" fmla="*/ 4339 h 25939"/>
                            </a:gdLst>
                            <a:ahLst/>
                            <a:cxnLst>
                              <a:cxn ang="0">
                                <a:pos x="T0" y="T1"/>
                              </a:cxn>
                              <a:cxn ang="0">
                                <a:pos x="T2" y="T3"/>
                              </a:cxn>
                              <a:cxn ang="0">
                                <a:pos x="T4" y="T5"/>
                              </a:cxn>
                            </a:cxnLst>
                            <a:rect l="0" t="0" r="r" b="b"/>
                            <a:pathLst>
                              <a:path w="21987" h="25939" fill="none" extrusionOk="0">
                                <a:moveTo>
                                  <a:pt x="21546" y="0"/>
                                </a:moveTo>
                                <a:cubicBezTo>
                                  <a:pt x="21839" y="1427"/>
                                  <a:pt x="21987" y="2881"/>
                                  <a:pt x="21987" y="4339"/>
                                </a:cubicBezTo>
                                <a:cubicBezTo>
                                  <a:pt x="21987" y="16268"/>
                                  <a:pt x="12316" y="25939"/>
                                  <a:pt x="387" y="25939"/>
                                </a:cubicBezTo>
                                <a:cubicBezTo>
                                  <a:pt x="257" y="25939"/>
                                  <a:pt x="128" y="25937"/>
                                  <a:pt x="0" y="25935"/>
                                </a:cubicBezTo>
                              </a:path>
                              <a:path w="21987" h="25939" stroke="0" extrusionOk="0">
                                <a:moveTo>
                                  <a:pt x="21546" y="0"/>
                                </a:moveTo>
                                <a:cubicBezTo>
                                  <a:pt x="21839" y="1427"/>
                                  <a:pt x="21987" y="2881"/>
                                  <a:pt x="21987" y="4339"/>
                                </a:cubicBezTo>
                                <a:cubicBezTo>
                                  <a:pt x="21987" y="16268"/>
                                  <a:pt x="12316" y="25939"/>
                                  <a:pt x="387" y="25939"/>
                                </a:cubicBezTo>
                                <a:cubicBezTo>
                                  <a:pt x="257" y="25939"/>
                                  <a:pt x="128" y="25937"/>
                                  <a:pt x="0" y="25935"/>
                                </a:cubicBezTo>
                                <a:lnTo>
                                  <a:pt x="387" y="4339"/>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098" name="AutoShape 26"/>
                        <p:cNvSpPr>
                          <a:spLocks noChangeArrowheads="1"/>
                        </p:cNvSpPr>
                        <p:nvPr/>
                      </p:nvSpPr>
                      <p:spPr bwMode="auto">
                        <a:xfrm flipV="1">
                          <a:off x="2870" y="6155"/>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099" name="AutoShape 27"/>
                        <p:cNvSpPr>
                          <a:spLocks noChangeArrowheads="1"/>
                        </p:cNvSpPr>
                        <p:nvPr/>
                      </p:nvSpPr>
                      <p:spPr bwMode="auto">
                        <a:xfrm flipV="1">
                          <a:off x="3560" y="6165"/>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3100" name="Group 28"/>
                    <p:cNvGrpSpPr>
                      <a:grpSpLocks/>
                    </p:cNvGrpSpPr>
                    <p:nvPr/>
                  </p:nvGrpSpPr>
                  <p:grpSpPr bwMode="auto">
                    <a:xfrm>
                      <a:off x="8137" y="3000"/>
                      <a:ext cx="833" cy="3385"/>
                      <a:chOff x="8137" y="3000"/>
                      <a:chExt cx="833" cy="3385"/>
                    </a:xfrm>
                  </p:grpSpPr>
                  <p:sp>
                    <p:nvSpPr>
                      <p:cNvPr id="3101" name="AutoShape 29"/>
                      <p:cNvSpPr>
                        <a:spLocks noChangeArrowheads="1"/>
                      </p:cNvSpPr>
                      <p:nvPr/>
                    </p:nvSpPr>
                    <p:spPr bwMode="auto">
                      <a:xfrm flipH="1" flipV="1">
                        <a:off x="8827" y="301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02" name="AutoShape 30"/>
                      <p:cNvSpPr>
                        <a:spLocks noChangeArrowheads="1"/>
                      </p:cNvSpPr>
                      <p:nvPr/>
                    </p:nvSpPr>
                    <p:spPr bwMode="auto">
                      <a:xfrm flipH="1" flipV="1">
                        <a:off x="8137" y="300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03" name="AutoShape 31"/>
                      <p:cNvSpPr>
                        <a:spLocks noChangeArrowheads="1"/>
                      </p:cNvSpPr>
                      <p:nvPr/>
                    </p:nvSpPr>
                    <p:spPr bwMode="auto">
                      <a:xfrm flipH="1">
                        <a:off x="8817" y="6155"/>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04" name="AutoShape 32"/>
                      <p:cNvSpPr>
                        <a:spLocks noChangeArrowheads="1"/>
                      </p:cNvSpPr>
                      <p:nvPr/>
                    </p:nvSpPr>
                    <p:spPr bwMode="auto">
                      <a:xfrm flipH="1">
                        <a:off x="8137" y="6165"/>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05" name="Group 33"/>
                    <p:cNvGrpSpPr>
                      <a:grpSpLocks/>
                    </p:cNvGrpSpPr>
                    <p:nvPr/>
                  </p:nvGrpSpPr>
                  <p:grpSpPr bwMode="auto">
                    <a:xfrm>
                      <a:off x="3920" y="2518"/>
                      <a:ext cx="3984" cy="4343"/>
                      <a:chOff x="3920" y="2518"/>
                      <a:chExt cx="3984" cy="4343"/>
                    </a:xfrm>
                  </p:grpSpPr>
                  <p:sp>
                    <p:nvSpPr>
                      <p:cNvPr id="3106" name="AutoShape 34"/>
                      <p:cNvSpPr>
                        <a:spLocks noChangeArrowheads="1"/>
                      </p:cNvSpPr>
                      <p:nvPr/>
                    </p:nvSpPr>
                    <p:spPr bwMode="auto">
                      <a:xfrm rot="5400000">
                        <a:off x="5840" y="560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07" name="AutoShape 35"/>
                      <p:cNvSpPr>
                        <a:spLocks noChangeArrowheads="1"/>
                      </p:cNvSpPr>
                      <p:nvPr/>
                    </p:nvSpPr>
                    <p:spPr bwMode="auto">
                      <a:xfrm rot="5400000">
                        <a:off x="5850" y="668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3108" name="Group 36"/>
                      <p:cNvGrpSpPr>
                        <a:grpSpLocks/>
                      </p:cNvGrpSpPr>
                      <p:nvPr/>
                    </p:nvGrpSpPr>
                    <p:grpSpPr bwMode="auto">
                      <a:xfrm>
                        <a:off x="3920" y="2518"/>
                        <a:ext cx="3984" cy="4274"/>
                        <a:chOff x="3920" y="2518"/>
                        <a:chExt cx="3984" cy="4274"/>
                      </a:xfrm>
                    </p:grpSpPr>
                    <p:sp>
                      <p:nvSpPr>
                        <p:cNvPr id="3109" name="AutoShape 37"/>
                        <p:cNvSpPr>
                          <a:spLocks noChangeArrowheads="1"/>
                        </p:cNvSpPr>
                        <p:nvPr/>
                      </p:nvSpPr>
                      <p:spPr bwMode="auto">
                        <a:xfrm rot="5400000">
                          <a:off x="5830" y="248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10" name="AutoShape 38"/>
                        <p:cNvSpPr>
                          <a:spLocks noChangeArrowheads="1"/>
                        </p:cNvSpPr>
                        <p:nvPr/>
                      </p:nvSpPr>
                      <p:spPr bwMode="auto">
                        <a:xfrm rot="5400000">
                          <a:off x="5840" y="356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3111" name="Group 39"/>
                        <p:cNvGrpSpPr>
                          <a:grpSpLocks/>
                        </p:cNvGrpSpPr>
                        <p:nvPr/>
                      </p:nvGrpSpPr>
                      <p:grpSpPr bwMode="auto">
                        <a:xfrm>
                          <a:off x="3920" y="2593"/>
                          <a:ext cx="3984" cy="4199"/>
                          <a:chOff x="3920" y="2593"/>
                          <a:chExt cx="3984" cy="4199"/>
                        </a:xfrm>
                      </p:grpSpPr>
                      <p:grpSp>
                        <p:nvGrpSpPr>
                          <p:cNvPr id="3112" name="Group 40"/>
                          <p:cNvGrpSpPr>
                            <a:grpSpLocks/>
                          </p:cNvGrpSpPr>
                          <p:nvPr/>
                        </p:nvGrpSpPr>
                        <p:grpSpPr bwMode="auto">
                          <a:xfrm>
                            <a:off x="3933" y="2593"/>
                            <a:ext cx="3971" cy="4199"/>
                            <a:chOff x="3933" y="2593"/>
                            <a:chExt cx="3971" cy="4199"/>
                          </a:xfrm>
                        </p:grpSpPr>
                        <p:grpSp>
                          <p:nvGrpSpPr>
                            <p:cNvPr id="3113" name="Group 41"/>
                            <p:cNvGrpSpPr>
                              <a:grpSpLocks/>
                            </p:cNvGrpSpPr>
                            <p:nvPr/>
                          </p:nvGrpSpPr>
                          <p:grpSpPr bwMode="auto">
                            <a:xfrm>
                              <a:off x="3933" y="2593"/>
                              <a:ext cx="3971" cy="2119"/>
                              <a:chOff x="3933" y="2593"/>
                              <a:chExt cx="3971" cy="2119"/>
                            </a:xfrm>
                          </p:grpSpPr>
                          <p:sp>
                            <p:nvSpPr>
                              <p:cNvPr id="3114" name="Arc 42"/>
                              <p:cNvSpPr>
                                <a:spLocks/>
                              </p:cNvSpPr>
                              <p:nvPr/>
                            </p:nvSpPr>
                            <p:spPr bwMode="auto">
                              <a:xfrm rot="-5400000">
                                <a:off x="5391" y="2432"/>
                                <a:ext cx="1040" cy="3520"/>
                              </a:xfrm>
                              <a:custGeom>
                                <a:avLst/>
                                <a:gdLst>
                                  <a:gd name="G0" fmla="+- 0 0 0"/>
                                  <a:gd name="G1" fmla="+- 21600 0 0"/>
                                  <a:gd name="G2" fmla="+- 21600 0 0"/>
                                  <a:gd name="T0" fmla="*/ 0 w 21600"/>
                                  <a:gd name="T1" fmla="*/ 0 h 43193"/>
                                  <a:gd name="T2" fmla="*/ 550 w 21600"/>
                                  <a:gd name="T3" fmla="*/ 43193 h 43193"/>
                                  <a:gd name="T4" fmla="*/ 0 w 21600"/>
                                  <a:gd name="T5" fmla="*/ 21600 h 43193"/>
                                </a:gdLst>
                                <a:ahLst/>
                                <a:cxnLst>
                                  <a:cxn ang="0">
                                    <a:pos x="T0" y="T1"/>
                                  </a:cxn>
                                  <a:cxn ang="0">
                                    <a:pos x="T2" y="T3"/>
                                  </a:cxn>
                                  <a:cxn ang="0">
                                    <a:pos x="T4" y="T5"/>
                                  </a:cxn>
                                </a:cxnLst>
                                <a:rect l="0" t="0" r="r" b="b"/>
                                <a:pathLst>
                                  <a:path w="21600" h="43193" fill="none" extrusionOk="0">
                                    <a:moveTo>
                                      <a:pt x="-1" y="0"/>
                                    </a:moveTo>
                                    <a:cubicBezTo>
                                      <a:pt x="11929" y="0"/>
                                      <a:pt x="21600" y="9670"/>
                                      <a:pt x="21600" y="21600"/>
                                    </a:cubicBezTo>
                                    <a:cubicBezTo>
                                      <a:pt x="21600" y="33315"/>
                                      <a:pt x="12261" y="42894"/>
                                      <a:pt x="549" y="43192"/>
                                    </a:cubicBezTo>
                                  </a:path>
                                  <a:path w="21600" h="43193" stroke="0" extrusionOk="0">
                                    <a:moveTo>
                                      <a:pt x="-1" y="0"/>
                                    </a:moveTo>
                                    <a:cubicBezTo>
                                      <a:pt x="11929" y="0"/>
                                      <a:pt x="21600" y="9670"/>
                                      <a:pt x="21600" y="21600"/>
                                    </a:cubicBezTo>
                                    <a:cubicBezTo>
                                      <a:pt x="21600" y="33315"/>
                                      <a:pt x="12261" y="42894"/>
                                      <a:pt x="549" y="43192"/>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15" name="Arc 43"/>
                              <p:cNvSpPr>
                                <a:spLocks/>
                              </p:cNvSpPr>
                              <p:nvPr/>
                            </p:nvSpPr>
                            <p:spPr bwMode="auto">
                              <a:xfrm rot="-5400000">
                                <a:off x="4864" y="1662"/>
                                <a:ext cx="2110" cy="3971"/>
                              </a:xfrm>
                              <a:custGeom>
                                <a:avLst/>
                                <a:gdLst>
                                  <a:gd name="G0" fmla="+- 10023 0 0"/>
                                  <a:gd name="G1" fmla="+- 21600 0 0"/>
                                  <a:gd name="G2" fmla="+- 21600 0 0"/>
                                  <a:gd name="T0" fmla="*/ 248 w 31623"/>
                                  <a:gd name="T1" fmla="*/ 2338 h 43200"/>
                                  <a:gd name="T2" fmla="*/ 0 w 31623"/>
                                  <a:gd name="T3" fmla="*/ 40734 h 43200"/>
                                  <a:gd name="T4" fmla="*/ 10023 w 31623"/>
                                  <a:gd name="T5" fmla="*/ 21600 h 43200"/>
                                </a:gdLst>
                                <a:ahLst/>
                                <a:cxnLst>
                                  <a:cxn ang="0">
                                    <a:pos x="T0" y="T1"/>
                                  </a:cxn>
                                  <a:cxn ang="0">
                                    <a:pos x="T2" y="T3"/>
                                  </a:cxn>
                                  <a:cxn ang="0">
                                    <a:pos x="T4" y="T5"/>
                                  </a:cxn>
                                </a:cxnLst>
                                <a:rect l="0" t="0" r="r" b="b"/>
                                <a:pathLst>
                                  <a:path w="31623" h="43200" fill="none" extrusionOk="0">
                                    <a:moveTo>
                                      <a:pt x="248" y="2338"/>
                                    </a:moveTo>
                                    <a:cubicBezTo>
                                      <a:pt x="3277" y="801"/>
                                      <a:pt x="6626" y="-1"/>
                                      <a:pt x="10023" y="0"/>
                                    </a:cubicBezTo>
                                    <a:cubicBezTo>
                                      <a:pt x="21952" y="0"/>
                                      <a:pt x="31623" y="9670"/>
                                      <a:pt x="31623" y="21600"/>
                                    </a:cubicBezTo>
                                    <a:cubicBezTo>
                                      <a:pt x="31623" y="33529"/>
                                      <a:pt x="21952" y="43200"/>
                                      <a:pt x="10023" y="43200"/>
                                    </a:cubicBezTo>
                                    <a:cubicBezTo>
                                      <a:pt x="6531" y="43200"/>
                                      <a:pt x="3092" y="42353"/>
                                      <a:pt x="0" y="40733"/>
                                    </a:cubicBezTo>
                                  </a:path>
                                  <a:path w="31623" h="43200" stroke="0" extrusionOk="0">
                                    <a:moveTo>
                                      <a:pt x="248" y="2338"/>
                                    </a:moveTo>
                                    <a:cubicBezTo>
                                      <a:pt x="3277" y="801"/>
                                      <a:pt x="6626" y="-1"/>
                                      <a:pt x="10023" y="0"/>
                                    </a:cubicBezTo>
                                    <a:cubicBezTo>
                                      <a:pt x="21952" y="0"/>
                                      <a:pt x="31623" y="9670"/>
                                      <a:pt x="31623" y="21600"/>
                                    </a:cubicBezTo>
                                    <a:cubicBezTo>
                                      <a:pt x="31623" y="33529"/>
                                      <a:pt x="21952" y="43200"/>
                                      <a:pt x="10023" y="43200"/>
                                    </a:cubicBezTo>
                                    <a:cubicBezTo>
                                      <a:pt x="6531" y="43200"/>
                                      <a:pt x="3092" y="42353"/>
                                      <a:pt x="0" y="40733"/>
                                    </a:cubicBezTo>
                                    <a:lnTo>
                                      <a:pt x="10023"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16" name="Group 44"/>
                            <p:cNvGrpSpPr>
                              <a:grpSpLocks/>
                            </p:cNvGrpSpPr>
                            <p:nvPr/>
                          </p:nvGrpSpPr>
                          <p:grpSpPr bwMode="auto">
                            <a:xfrm flipV="1">
                              <a:off x="3933" y="4673"/>
                              <a:ext cx="3971" cy="2119"/>
                              <a:chOff x="3933" y="2593"/>
                              <a:chExt cx="3971" cy="2119"/>
                            </a:xfrm>
                          </p:grpSpPr>
                          <p:sp>
                            <p:nvSpPr>
                              <p:cNvPr id="3117" name="Arc 45"/>
                              <p:cNvSpPr>
                                <a:spLocks/>
                              </p:cNvSpPr>
                              <p:nvPr/>
                            </p:nvSpPr>
                            <p:spPr bwMode="auto">
                              <a:xfrm rot="-5400000">
                                <a:off x="5391" y="2432"/>
                                <a:ext cx="1040" cy="3520"/>
                              </a:xfrm>
                              <a:custGeom>
                                <a:avLst/>
                                <a:gdLst>
                                  <a:gd name="G0" fmla="+- 0 0 0"/>
                                  <a:gd name="G1" fmla="+- 21600 0 0"/>
                                  <a:gd name="G2" fmla="+- 21600 0 0"/>
                                  <a:gd name="T0" fmla="*/ 0 w 21600"/>
                                  <a:gd name="T1" fmla="*/ 0 h 43193"/>
                                  <a:gd name="T2" fmla="*/ 550 w 21600"/>
                                  <a:gd name="T3" fmla="*/ 43193 h 43193"/>
                                  <a:gd name="T4" fmla="*/ 0 w 21600"/>
                                  <a:gd name="T5" fmla="*/ 21600 h 43193"/>
                                </a:gdLst>
                                <a:ahLst/>
                                <a:cxnLst>
                                  <a:cxn ang="0">
                                    <a:pos x="T0" y="T1"/>
                                  </a:cxn>
                                  <a:cxn ang="0">
                                    <a:pos x="T2" y="T3"/>
                                  </a:cxn>
                                  <a:cxn ang="0">
                                    <a:pos x="T4" y="T5"/>
                                  </a:cxn>
                                </a:cxnLst>
                                <a:rect l="0" t="0" r="r" b="b"/>
                                <a:pathLst>
                                  <a:path w="21600" h="43193" fill="none" extrusionOk="0">
                                    <a:moveTo>
                                      <a:pt x="-1" y="0"/>
                                    </a:moveTo>
                                    <a:cubicBezTo>
                                      <a:pt x="11929" y="0"/>
                                      <a:pt x="21600" y="9670"/>
                                      <a:pt x="21600" y="21600"/>
                                    </a:cubicBezTo>
                                    <a:cubicBezTo>
                                      <a:pt x="21600" y="33315"/>
                                      <a:pt x="12261" y="42894"/>
                                      <a:pt x="549" y="43192"/>
                                    </a:cubicBezTo>
                                  </a:path>
                                  <a:path w="21600" h="43193" stroke="0" extrusionOk="0">
                                    <a:moveTo>
                                      <a:pt x="-1" y="0"/>
                                    </a:moveTo>
                                    <a:cubicBezTo>
                                      <a:pt x="11929" y="0"/>
                                      <a:pt x="21600" y="9670"/>
                                      <a:pt x="21600" y="21600"/>
                                    </a:cubicBezTo>
                                    <a:cubicBezTo>
                                      <a:pt x="21600" y="33315"/>
                                      <a:pt x="12261" y="42894"/>
                                      <a:pt x="549" y="43192"/>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18" name="Arc 46"/>
                              <p:cNvSpPr>
                                <a:spLocks/>
                              </p:cNvSpPr>
                              <p:nvPr/>
                            </p:nvSpPr>
                            <p:spPr bwMode="auto">
                              <a:xfrm rot="-5400000">
                                <a:off x="4864" y="1662"/>
                                <a:ext cx="2110" cy="3971"/>
                              </a:xfrm>
                              <a:custGeom>
                                <a:avLst/>
                                <a:gdLst>
                                  <a:gd name="G0" fmla="+- 10023 0 0"/>
                                  <a:gd name="G1" fmla="+- 21600 0 0"/>
                                  <a:gd name="G2" fmla="+- 21600 0 0"/>
                                  <a:gd name="T0" fmla="*/ 248 w 31623"/>
                                  <a:gd name="T1" fmla="*/ 2338 h 43200"/>
                                  <a:gd name="T2" fmla="*/ 0 w 31623"/>
                                  <a:gd name="T3" fmla="*/ 40734 h 43200"/>
                                  <a:gd name="T4" fmla="*/ 10023 w 31623"/>
                                  <a:gd name="T5" fmla="*/ 21600 h 43200"/>
                                </a:gdLst>
                                <a:ahLst/>
                                <a:cxnLst>
                                  <a:cxn ang="0">
                                    <a:pos x="T0" y="T1"/>
                                  </a:cxn>
                                  <a:cxn ang="0">
                                    <a:pos x="T2" y="T3"/>
                                  </a:cxn>
                                  <a:cxn ang="0">
                                    <a:pos x="T4" y="T5"/>
                                  </a:cxn>
                                </a:cxnLst>
                                <a:rect l="0" t="0" r="r" b="b"/>
                                <a:pathLst>
                                  <a:path w="31623" h="43200" fill="none" extrusionOk="0">
                                    <a:moveTo>
                                      <a:pt x="248" y="2338"/>
                                    </a:moveTo>
                                    <a:cubicBezTo>
                                      <a:pt x="3277" y="801"/>
                                      <a:pt x="6626" y="-1"/>
                                      <a:pt x="10023" y="0"/>
                                    </a:cubicBezTo>
                                    <a:cubicBezTo>
                                      <a:pt x="21952" y="0"/>
                                      <a:pt x="31623" y="9670"/>
                                      <a:pt x="31623" y="21600"/>
                                    </a:cubicBezTo>
                                    <a:cubicBezTo>
                                      <a:pt x="31623" y="33529"/>
                                      <a:pt x="21952" y="43200"/>
                                      <a:pt x="10023" y="43200"/>
                                    </a:cubicBezTo>
                                    <a:cubicBezTo>
                                      <a:pt x="6531" y="43200"/>
                                      <a:pt x="3092" y="42353"/>
                                      <a:pt x="0" y="40733"/>
                                    </a:cubicBezTo>
                                  </a:path>
                                  <a:path w="31623" h="43200" stroke="0" extrusionOk="0">
                                    <a:moveTo>
                                      <a:pt x="248" y="2338"/>
                                    </a:moveTo>
                                    <a:cubicBezTo>
                                      <a:pt x="3277" y="801"/>
                                      <a:pt x="6626" y="-1"/>
                                      <a:pt x="10023" y="0"/>
                                    </a:cubicBezTo>
                                    <a:cubicBezTo>
                                      <a:pt x="21952" y="0"/>
                                      <a:pt x="31623" y="9670"/>
                                      <a:pt x="31623" y="21600"/>
                                    </a:cubicBezTo>
                                    <a:cubicBezTo>
                                      <a:pt x="31623" y="33529"/>
                                      <a:pt x="21952" y="43200"/>
                                      <a:pt x="10023" y="43200"/>
                                    </a:cubicBezTo>
                                    <a:cubicBezTo>
                                      <a:pt x="6531" y="43200"/>
                                      <a:pt x="3092" y="42353"/>
                                      <a:pt x="0" y="40733"/>
                                    </a:cubicBezTo>
                                    <a:lnTo>
                                      <a:pt x="10023"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sp>
                        <p:nvSpPr>
                          <p:cNvPr id="3119" name="Rectangle 47"/>
                          <p:cNvSpPr>
                            <a:spLocks noChangeArrowheads="1"/>
                          </p:cNvSpPr>
                          <p:nvPr/>
                        </p:nvSpPr>
                        <p:spPr bwMode="auto">
                          <a:xfrm>
                            <a:off x="3920" y="4300"/>
                            <a:ext cx="3980" cy="760"/>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20" name="Text Box 48"/>
                          <p:cNvSpPr txBox="1">
                            <a:spLocks noChangeArrowheads="1"/>
                          </p:cNvSpPr>
                          <p:nvPr/>
                        </p:nvSpPr>
                        <p:spPr bwMode="auto">
                          <a:xfrm>
                            <a:off x="4110" y="4369"/>
                            <a:ext cx="400" cy="520"/>
                          </a:xfrm>
                          <a:prstGeom prst="rect">
                            <a:avLst/>
                          </a:prstGeom>
                          <a:noFill/>
                          <a:ln w="9525">
                            <a:noFill/>
                            <a:miter lim="800000"/>
                            <a:headEnd/>
                            <a:tailEnd/>
                          </a:ln>
                        </p:spPr>
                        <p:txBody>
                          <a:bodyPr vert="horz" wrap="square" lIns="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cs typeface="Arial" pitchFamily="34" charset="0"/>
                              </a:rPr>
                              <a:t>N</a:t>
                            </a:r>
                            <a:endParaRPr kumimoji="0" lang="en-US" sz="1800" b="0" i="0" u="none" strike="noStrike" cap="none" normalizeH="0" baseline="0" dirty="0">
                              <a:ln>
                                <a:noFill/>
                              </a:ln>
                              <a:solidFill>
                                <a:schemeClr val="tx1"/>
                              </a:solidFill>
                              <a:effectLst/>
                              <a:latin typeface="+mn-lt"/>
                              <a:cs typeface="Arial" pitchFamily="34" charset="0"/>
                            </a:endParaRPr>
                          </a:p>
                        </p:txBody>
                      </p:sp>
                      <p:sp>
                        <p:nvSpPr>
                          <p:cNvPr id="3121" name="Text Box 49"/>
                          <p:cNvSpPr txBox="1">
                            <a:spLocks noChangeArrowheads="1"/>
                          </p:cNvSpPr>
                          <p:nvPr/>
                        </p:nvSpPr>
                        <p:spPr bwMode="auto">
                          <a:xfrm>
                            <a:off x="7440" y="4389"/>
                            <a:ext cx="400" cy="520"/>
                          </a:xfrm>
                          <a:prstGeom prst="rect">
                            <a:avLst/>
                          </a:prstGeom>
                          <a:noFill/>
                          <a:ln w="9525">
                            <a:noFill/>
                            <a:miter lim="800000"/>
                            <a:headEnd/>
                            <a:tailEnd/>
                          </a:ln>
                        </p:spPr>
                        <p:txBody>
                          <a:bodyPr vert="horz" wrap="square" lIns="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cs typeface="Arial" pitchFamily="34" charset="0"/>
                              </a:rPr>
                              <a:t>S</a:t>
                            </a:r>
                            <a:endParaRPr kumimoji="0" lang="en-US" sz="1800" b="0" i="0" u="none" strike="noStrike" cap="none" normalizeH="0" baseline="0">
                              <a:ln>
                                <a:noFill/>
                              </a:ln>
                              <a:solidFill>
                                <a:schemeClr val="tx1"/>
                              </a:solidFill>
                              <a:effectLst/>
                              <a:latin typeface="+mn-lt"/>
                              <a:cs typeface="Arial" pitchFamily="34" charset="0"/>
                            </a:endParaRPr>
                          </a:p>
                        </p:txBody>
                      </p:sp>
                    </p:grpSp>
                  </p:grpSp>
                </p:grpSp>
              </p:grpSp>
            </p:grpSp>
            <p:sp>
              <p:nvSpPr>
                <p:cNvPr id="3122" name="AutoShape 50"/>
                <p:cNvSpPr>
                  <a:spLocks noChangeArrowheads="1"/>
                </p:cNvSpPr>
                <p:nvPr/>
              </p:nvSpPr>
              <p:spPr bwMode="auto">
                <a:xfrm rot="-5400000">
                  <a:off x="8700" y="4610"/>
                  <a:ext cx="16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23" name="AutoShape 51"/>
                <p:cNvSpPr>
                  <a:spLocks noChangeArrowheads="1"/>
                </p:cNvSpPr>
                <p:nvPr/>
              </p:nvSpPr>
              <p:spPr bwMode="auto">
                <a:xfrm rot="-5400000">
                  <a:off x="3590" y="4610"/>
                  <a:ext cx="16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24" name="Group 52"/>
              <p:cNvGrpSpPr>
                <a:grpSpLocks/>
              </p:cNvGrpSpPr>
              <p:nvPr/>
            </p:nvGrpSpPr>
            <p:grpSpPr bwMode="auto">
              <a:xfrm>
                <a:off x="1840" y="5667"/>
                <a:ext cx="7900" cy="3678"/>
                <a:chOff x="2060" y="5267"/>
                <a:chExt cx="7900" cy="3678"/>
              </a:xfrm>
            </p:grpSpPr>
            <p:grpSp>
              <p:nvGrpSpPr>
                <p:cNvPr id="3125" name="Group 53"/>
                <p:cNvGrpSpPr>
                  <a:grpSpLocks/>
                </p:cNvGrpSpPr>
                <p:nvPr/>
              </p:nvGrpSpPr>
              <p:grpSpPr bwMode="auto">
                <a:xfrm>
                  <a:off x="2060" y="5267"/>
                  <a:ext cx="7900" cy="3678"/>
                  <a:chOff x="2600" y="4847"/>
                  <a:chExt cx="7900" cy="3678"/>
                </a:xfrm>
              </p:grpSpPr>
              <p:grpSp>
                <p:nvGrpSpPr>
                  <p:cNvPr id="3126" name="Group 54"/>
                  <p:cNvGrpSpPr>
                    <a:grpSpLocks/>
                  </p:cNvGrpSpPr>
                  <p:nvPr/>
                </p:nvGrpSpPr>
                <p:grpSpPr bwMode="auto">
                  <a:xfrm>
                    <a:off x="2600" y="5005"/>
                    <a:ext cx="3600" cy="3371"/>
                    <a:chOff x="1940" y="7053"/>
                    <a:chExt cx="3600" cy="3371"/>
                  </a:xfrm>
                </p:grpSpPr>
                <p:grpSp>
                  <p:nvGrpSpPr>
                    <p:cNvPr id="3127" name="Group 55"/>
                    <p:cNvGrpSpPr>
                      <a:grpSpLocks/>
                    </p:cNvGrpSpPr>
                    <p:nvPr/>
                  </p:nvGrpSpPr>
                  <p:grpSpPr bwMode="auto">
                    <a:xfrm>
                      <a:off x="1940" y="7053"/>
                      <a:ext cx="3600" cy="3371"/>
                      <a:chOff x="1560" y="7353"/>
                      <a:chExt cx="3600" cy="3371"/>
                    </a:xfrm>
                  </p:grpSpPr>
                  <p:sp>
                    <p:nvSpPr>
                      <p:cNvPr id="3128" name="AutoShape 56"/>
                      <p:cNvSpPr>
                        <a:spLocks noChangeArrowheads="1"/>
                      </p:cNvSpPr>
                      <p:nvPr/>
                    </p:nvSpPr>
                    <p:spPr bwMode="auto">
                      <a:xfrm rot="5396755">
                        <a:off x="3357" y="8932"/>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3129" name="Group 57"/>
                      <p:cNvGrpSpPr>
                        <a:grpSpLocks/>
                      </p:cNvGrpSpPr>
                      <p:nvPr/>
                    </p:nvGrpSpPr>
                    <p:grpSpPr bwMode="auto">
                      <a:xfrm>
                        <a:off x="1560" y="7353"/>
                        <a:ext cx="3600" cy="3371"/>
                        <a:chOff x="1560" y="7353"/>
                        <a:chExt cx="3600" cy="3371"/>
                      </a:xfrm>
                    </p:grpSpPr>
                    <p:grpSp>
                      <p:nvGrpSpPr>
                        <p:cNvPr id="3130" name="Group 58"/>
                        <p:cNvGrpSpPr>
                          <a:grpSpLocks/>
                        </p:cNvGrpSpPr>
                        <p:nvPr/>
                      </p:nvGrpSpPr>
                      <p:grpSpPr bwMode="auto">
                        <a:xfrm>
                          <a:off x="1598" y="7353"/>
                          <a:ext cx="3537" cy="3371"/>
                          <a:chOff x="1598" y="7353"/>
                          <a:chExt cx="3537" cy="3371"/>
                        </a:xfrm>
                      </p:grpSpPr>
                      <p:sp>
                        <p:nvSpPr>
                          <p:cNvPr id="3131" name="Line 59"/>
                          <p:cNvSpPr>
                            <a:spLocks noChangeShapeType="1"/>
                          </p:cNvSpPr>
                          <p:nvPr/>
                        </p:nvSpPr>
                        <p:spPr bwMode="auto">
                          <a:xfrm>
                            <a:off x="2270" y="9040"/>
                            <a:ext cx="221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3132" name="Group 60"/>
                          <p:cNvGrpSpPr>
                            <a:grpSpLocks/>
                          </p:cNvGrpSpPr>
                          <p:nvPr/>
                        </p:nvGrpSpPr>
                        <p:grpSpPr bwMode="auto">
                          <a:xfrm>
                            <a:off x="1605" y="7368"/>
                            <a:ext cx="1730" cy="1676"/>
                            <a:chOff x="1605" y="7368"/>
                            <a:chExt cx="1730" cy="1676"/>
                          </a:xfrm>
                        </p:grpSpPr>
                        <p:grpSp>
                          <p:nvGrpSpPr>
                            <p:cNvPr id="3133" name="Group 61"/>
                            <p:cNvGrpSpPr>
                              <a:grpSpLocks/>
                            </p:cNvGrpSpPr>
                            <p:nvPr/>
                          </p:nvGrpSpPr>
                          <p:grpSpPr bwMode="auto">
                            <a:xfrm>
                              <a:off x="1605" y="7368"/>
                              <a:ext cx="1730" cy="1676"/>
                              <a:chOff x="1605" y="7368"/>
                              <a:chExt cx="1730" cy="1676"/>
                            </a:xfrm>
                          </p:grpSpPr>
                          <p:sp>
                            <p:nvSpPr>
                              <p:cNvPr id="3134" name="Arc 62"/>
                              <p:cNvSpPr>
                                <a:spLocks/>
                              </p:cNvSpPr>
                              <p:nvPr/>
                            </p:nvSpPr>
                            <p:spPr bwMode="auto">
                              <a:xfrm rot="-5400000">
                                <a:off x="1957" y="7636"/>
                                <a:ext cx="1646" cy="111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35" name="Arc 63"/>
                              <p:cNvSpPr>
                                <a:spLocks/>
                              </p:cNvSpPr>
                              <p:nvPr/>
                            </p:nvSpPr>
                            <p:spPr bwMode="auto">
                              <a:xfrm rot="5400000" flipH="1">
                                <a:off x="1092" y="7911"/>
                                <a:ext cx="1646" cy="62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36" name="AutoShape 64"/>
                            <p:cNvSpPr>
                              <a:spLocks noChangeArrowheads="1"/>
                            </p:cNvSpPr>
                            <p:nvPr/>
                          </p:nvSpPr>
                          <p:spPr bwMode="auto">
                            <a:xfrm rot="-844881">
                              <a:off x="2022" y="787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37" name="AutoShape 65"/>
                            <p:cNvSpPr>
                              <a:spLocks noChangeArrowheads="1"/>
                            </p:cNvSpPr>
                            <p:nvPr/>
                          </p:nvSpPr>
                          <p:spPr bwMode="auto">
                            <a:xfrm rot="1838700">
                              <a:off x="2457" y="7723"/>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38" name="Group 66"/>
                          <p:cNvGrpSpPr>
                            <a:grpSpLocks/>
                          </p:cNvGrpSpPr>
                          <p:nvPr/>
                        </p:nvGrpSpPr>
                        <p:grpSpPr bwMode="auto">
                          <a:xfrm>
                            <a:off x="2253" y="7809"/>
                            <a:ext cx="2240" cy="1229"/>
                            <a:chOff x="2253" y="7809"/>
                            <a:chExt cx="2240" cy="1229"/>
                          </a:xfrm>
                        </p:grpSpPr>
                        <p:sp>
                          <p:nvSpPr>
                            <p:cNvPr id="3139" name="Arc 67"/>
                            <p:cNvSpPr>
                              <a:spLocks/>
                            </p:cNvSpPr>
                            <p:nvPr/>
                          </p:nvSpPr>
                          <p:spPr bwMode="auto">
                            <a:xfrm rot="-5400000">
                              <a:off x="3250" y="7806"/>
                              <a:ext cx="24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40" name="Arc 68"/>
                            <p:cNvSpPr>
                              <a:spLocks/>
                            </p:cNvSpPr>
                            <p:nvPr/>
                          </p:nvSpPr>
                          <p:spPr bwMode="auto">
                            <a:xfrm rot="-5400000">
                              <a:off x="3170" y="7686"/>
                              <a:ext cx="42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41" name="Arc 69"/>
                            <p:cNvSpPr>
                              <a:spLocks/>
                            </p:cNvSpPr>
                            <p:nvPr/>
                          </p:nvSpPr>
                          <p:spPr bwMode="auto">
                            <a:xfrm rot="-5400000">
                              <a:off x="3050" y="7576"/>
                              <a:ext cx="64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42" name="Arc 70"/>
                            <p:cNvSpPr>
                              <a:spLocks/>
                            </p:cNvSpPr>
                            <p:nvPr/>
                          </p:nvSpPr>
                          <p:spPr bwMode="auto">
                            <a:xfrm rot="-5400000">
                              <a:off x="2800" y="7326"/>
                              <a:ext cx="112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43" name="AutoShape 71"/>
                            <p:cNvSpPr>
                              <a:spLocks noChangeArrowheads="1"/>
                            </p:cNvSpPr>
                            <p:nvPr/>
                          </p:nvSpPr>
                          <p:spPr bwMode="auto">
                            <a:xfrm rot="5396755">
                              <a:off x="3360" y="7771"/>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44" name="AutoShape 72"/>
                            <p:cNvSpPr>
                              <a:spLocks noChangeArrowheads="1"/>
                            </p:cNvSpPr>
                            <p:nvPr/>
                          </p:nvSpPr>
                          <p:spPr bwMode="auto">
                            <a:xfrm rot="5396755">
                              <a:off x="3357" y="8263"/>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45" name="AutoShape 73"/>
                            <p:cNvSpPr>
                              <a:spLocks noChangeArrowheads="1"/>
                            </p:cNvSpPr>
                            <p:nvPr/>
                          </p:nvSpPr>
                          <p:spPr bwMode="auto">
                            <a:xfrm rot="5396755">
                              <a:off x="3354" y="8479"/>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46" name="AutoShape 74"/>
                            <p:cNvSpPr>
                              <a:spLocks noChangeArrowheads="1"/>
                            </p:cNvSpPr>
                            <p:nvPr/>
                          </p:nvSpPr>
                          <p:spPr bwMode="auto">
                            <a:xfrm rot="5396755">
                              <a:off x="3351" y="8689"/>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47" name="Group 75"/>
                          <p:cNvGrpSpPr>
                            <a:grpSpLocks/>
                          </p:cNvGrpSpPr>
                          <p:nvPr/>
                        </p:nvGrpSpPr>
                        <p:grpSpPr bwMode="auto">
                          <a:xfrm flipV="1">
                            <a:off x="2253" y="9009"/>
                            <a:ext cx="2240" cy="1229"/>
                            <a:chOff x="2253" y="7809"/>
                            <a:chExt cx="2240" cy="1229"/>
                          </a:xfrm>
                        </p:grpSpPr>
                        <p:sp>
                          <p:nvSpPr>
                            <p:cNvPr id="3148" name="Arc 76"/>
                            <p:cNvSpPr>
                              <a:spLocks/>
                            </p:cNvSpPr>
                            <p:nvPr/>
                          </p:nvSpPr>
                          <p:spPr bwMode="auto">
                            <a:xfrm rot="-5400000">
                              <a:off x="3250" y="7806"/>
                              <a:ext cx="24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49" name="Arc 77"/>
                            <p:cNvSpPr>
                              <a:spLocks/>
                            </p:cNvSpPr>
                            <p:nvPr/>
                          </p:nvSpPr>
                          <p:spPr bwMode="auto">
                            <a:xfrm rot="-5400000">
                              <a:off x="3170" y="7686"/>
                              <a:ext cx="42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50" name="Arc 78"/>
                            <p:cNvSpPr>
                              <a:spLocks/>
                            </p:cNvSpPr>
                            <p:nvPr/>
                          </p:nvSpPr>
                          <p:spPr bwMode="auto">
                            <a:xfrm rot="-5400000">
                              <a:off x="3050" y="7576"/>
                              <a:ext cx="64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51" name="Arc 79"/>
                            <p:cNvSpPr>
                              <a:spLocks/>
                            </p:cNvSpPr>
                            <p:nvPr/>
                          </p:nvSpPr>
                          <p:spPr bwMode="auto">
                            <a:xfrm rot="-5400000">
                              <a:off x="2800" y="7326"/>
                              <a:ext cx="1125" cy="2220"/>
                            </a:xfrm>
                            <a:custGeom>
                              <a:avLst/>
                              <a:gdLst>
                                <a:gd name="G0" fmla="+- 118 0 0"/>
                                <a:gd name="G1" fmla="+- 21600 0 0"/>
                                <a:gd name="G2" fmla="+- 21600 0 0"/>
                                <a:gd name="T0" fmla="*/ 118 w 21718"/>
                                <a:gd name="T1" fmla="*/ 0 h 43200"/>
                                <a:gd name="T2" fmla="*/ 0 w 21718"/>
                                <a:gd name="T3" fmla="*/ 43200 h 43200"/>
                                <a:gd name="T4" fmla="*/ 118 w 21718"/>
                                <a:gd name="T5" fmla="*/ 21600 h 43200"/>
                              </a:gdLst>
                              <a:ahLst/>
                              <a:cxnLst>
                                <a:cxn ang="0">
                                  <a:pos x="T0" y="T1"/>
                                </a:cxn>
                                <a:cxn ang="0">
                                  <a:pos x="T2" y="T3"/>
                                </a:cxn>
                                <a:cxn ang="0">
                                  <a:pos x="T4" y="T5"/>
                                </a:cxn>
                              </a:cxnLst>
                              <a:rect l="0" t="0" r="r" b="b"/>
                              <a:pathLst>
                                <a:path w="21718" h="43200" fill="none" extrusionOk="0">
                                  <a:moveTo>
                                    <a:pt x="117" y="0"/>
                                  </a:moveTo>
                                  <a:cubicBezTo>
                                    <a:pt x="12047" y="0"/>
                                    <a:pt x="21718" y="9670"/>
                                    <a:pt x="21718" y="21600"/>
                                  </a:cubicBezTo>
                                  <a:cubicBezTo>
                                    <a:pt x="21718" y="33529"/>
                                    <a:pt x="12047" y="43200"/>
                                    <a:pt x="118" y="43200"/>
                                  </a:cubicBezTo>
                                  <a:cubicBezTo>
                                    <a:pt x="78" y="43200"/>
                                    <a:pt x="39" y="43199"/>
                                    <a:pt x="0" y="43199"/>
                                  </a:cubicBezTo>
                                </a:path>
                                <a:path w="21718" h="43200" stroke="0" extrusionOk="0">
                                  <a:moveTo>
                                    <a:pt x="117" y="0"/>
                                  </a:moveTo>
                                  <a:cubicBezTo>
                                    <a:pt x="12047" y="0"/>
                                    <a:pt x="21718" y="9670"/>
                                    <a:pt x="21718" y="21600"/>
                                  </a:cubicBezTo>
                                  <a:cubicBezTo>
                                    <a:pt x="21718" y="33529"/>
                                    <a:pt x="12047" y="43200"/>
                                    <a:pt x="118" y="43200"/>
                                  </a:cubicBezTo>
                                  <a:cubicBezTo>
                                    <a:pt x="78" y="43200"/>
                                    <a:pt x="39" y="43199"/>
                                    <a:pt x="0" y="43199"/>
                                  </a:cubicBezTo>
                                  <a:lnTo>
                                    <a:pt x="118"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52" name="AutoShape 80"/>
                            <p:cNvSpPr>
                              <a:spLocks noChangeArrowheads="1"/>
                            </p:cNvSpPr>
                            <p:nvPr/>
                          </p:nvSpPr>
                          <p:spPr bwMode="auto">
                            <a:xfrm rot="5396755">
                              <a:off x="3360" y="7771"/>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53" name="AutoShape 81"/>
                            <p:cNvSpPr>
                              <a:spLocks noChangeArrowheads="1"/>
                            </p:cNvSpPr>
                            <p:nvPr/>
                          </p:nvSpPr>
                          <p:spPr bwMode="auto">
                            <a:xfrm rot="5396755">
                              <a:off x="3357" y="8263"/>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54" name="AutoShape 82"/>
                            <p:cNvSpPr>
                              <a:spLocks noChangeArrowheads="1"/>
                            </p:cNvSpPr>
                            <p:nvPr/>
                          </p:nvSpPr>
                          <p:spPr bwMode="auto">
                            <a:xfrm rot="5396755">
                              <a:off x="3354" y="8479"/>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55" name="AutoShape 83"/>
                            <p:cNvSpPr>
                              <a:spLocks noChangeArrowheads="1"/>
                            </p:cNvSpPr>
                            <p:nvPr/>
                          </p:nvSpPr>
                          <p:spPr bwMode="auto">
                            <a:xfrm rot="5396755">
                              <a:off x="3351" y="8689"/>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56" name="Group 84"/>
                          <p:cNvGrpSpPr>
                            <a:grpSpLocks/>
                          </p:cNvGrpSpPr>
                          <p:nvPr/>
                        </p:nvGrpSpPr>
                        <p:grpSpPr bwMode="auto">
                          <a:xfrm>
                            <a:off x="3405" y="7353"/>
                            <a:ext cx="1730" cy="1676"/>
                            <a:chOff x="3405" y="7353"/>
                            <a:chExt cx="1730" cy="1676"/>
                          </a:xfrm>
                        </p:grpSpPr>
                        <p:grpSp>
                          <p:nvGrpSpPr>
                            <p:cNvPr id="3157" name="Group 85"/>
                            <p:cNvGrpSpPr>
                              <a:grpSpLocks/>
                            </p:cNvGrpSpPr>
                            <p:nvPr/>
                          </p:nvGrpSpPr>
                          <p:grpSpPr bwMode="auto">
                            <a:xfrm flipH="1">
                              <a:off x="3405" y="7353"/>
                              <a:ext cx="1730" cy="1676"/>
                              <a:chOff x="1605" y="7368"/>
                              <a:chExt cx="1730" cy="1676"/>
                            </a:xfrm>
                          </p:grpSpPr>
                          <p:sp>
                            <p:nvSpPr>
                              <p:cNvPr id="3158" name="Arc 86"/>
                              <p:cNvSpPr>
                                <a:spLocks/>
                              </p:cNvSpPr>
                              <p:nvPr/>
                            </p:nvSpPr>
                            <p:spPr bwMode="auto">
                              <a:xfrm rot="-5400000">
                                <a:off x="1957" y="7636"/>
                                <a:ext cx="1646" cy="111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59" name="Arc 87"/>
                              <p:cNvSpPr>
                                <a:spLocks/>
                              </p:cNvSpPr>
                              <p:nvPr/>
                            </p:nvSpPr>
                            <p:spPr bwMode="auto">
                              <a:xfrm rot="5400000" flipH="1">
                                <a:off x="1092" y="7911"/>
                                <a:ext cx="1646" cy="62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60" name="AutoShape 88"/>
                            <p:cNvSpPr>
                              <a:spLocks noChangeArrowheads="1"/>
                            </p:cNvSpPr>
                            <p:nvPr/>
                          </p:nvSpPr>
                          <p:spPr bwMode="auto">
                            <a:xfrm rot="844881" flipV="1">
                              <a:off x="4575" y="7855"/>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61" name="AutoShape 89"/>
                            <p:cNvSpPr>
                              <a:spLocks noChangeArrowheads="1"/>
                            </p:cNvSpPr>
                            <p:nvPr/>
                          </p:nvSpPr>
                          <p:spPr bwMode="auto">
                            <a:xfrm rot="19761300" flipV="1">
                              <a:off x="4140" y="7708"/>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62" name="Group 90"/>
                          <p:cNvGrpSpPr>
                            <a:grpSpLocks/>
                          </p:cNvGrpSpPr>
                          <p:nvPr/>
                        </p:nvGrpSpPr>
                        <p:grpSpPr bwMode="auto">
                          <a:xfrm>
                            <a:off x="1598" y="9033"/>
                            <a:ext cx="3530" cy="1691"/>
                            <a:chOff x="1598" y="9033"/>
                            <a:chExt cx="3530" cy="1691"/>
                          </a:xfrm>
                        </p:grpSpPr>
                        <p:grpSp>
                          <p:nvGrpSpPr>
                            <p:cNvPr id="3163" name="Group 91"/>
                            <p:cNvGrpSpPr>
                              <a:grpSpLocks/>
                            </p:cNvGrpSpPr>
                            <p:nvPr/>
                          </p:nvGrpSpPr>
                          <p:grpSpPr bwMode="auto">
                            <a:xfrm flipV="1">
                              <a:off x="1598" y="9048"/>
                              <a:ext cx="1730" cy="1676"/>
                              <a:chOff x="1605" y="7368"/>
                              <a:chExt cx="1730" cy="1676"/>
                            </a:xfrm>
                          </p:grpSpPr>
                          <p:grpSp>
                            <p:nvGrpSpPr>
                              <p:cNvPr id="3164" name="Group 92"/>
                              <p:cNvGrpSpPr>
                                <a:grpSpLocks/>
                              </p:cNvGrpSpPr>
                              <p:nvPr/>
                            </p:nvGrpSpPr>
                            <p:grpSpPr bwMode="auto">
                              <a:xfrm>
                                <a:off x="1605" y="7368"/>
                                <a:ext cx="1730" cy="1676"/>
                                <a:chOff x="1605" y="7368"/>
                                <a:chExt cx="1730" cy="1676"/>
                              </a:xfrm>
                            </p:grpSpPr>
                            <p:sp>
                              <p:nvSpPr>
                                <p:cNvPr id="3165" name="Arc 93"/>
                                <p:cNvSpPr>
                                  <a:spLocks/>
                                </p:cNvSpPr>
                                <p:nvPr/>
                              </p:nvSpPr>
                              <p:spPr bwMode="auto">
                                <a:xfrm rot="-5400000">
                                  <a:off x="1957" y="7636"/>
                                  <a:ext cx="1646" cy="111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66" name="Arc 94"/>
                                <p:cNvSpPr>
                                  <a:spLocks/>
                                </p:cNvSpPr>
                                <p:nvPr/>
                              </p:nvSpPr>
                              <p:spPr bwMode="auto">
                                <a:xfrm rot="5400000" flipH="1">
                                  <a:off x="1092" y="7911"/>
                                  <a:ext cx="1646" cy="62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67" name="AutoShape 95"/>
                              <p:cNvSpPr>
                                <a:spLocks noChangeArrowheads="1"/>
                              </p:cNvSpPr>
                              <p:nvPr/>
                            </p:nvSpPr>
                            <p:spPr bwMode="auto">
                              <a:xfrm rot="-844881">
                                <a:off x="2022" y="7870"/>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68" name="AutoShape 96"/>
                              <p:cNvSpPr>
                                <a:spLocks noChangeArrowheads="1"/>
                              </p:cNvSpPr>
                              <p:nvPr/>
                            </p:nvSpPr>
                            <p:spPr bwMode="auto">
                              <a:xfrm rot="1838700">
                                <a:off x="2457" y="7723"/>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69" name="Group 97"/>
                            <p:cNvGrpSpPr>
                              <a:grpSpLocks/>
                            </p:cNvGrpSpPr>
                            <p:nvPr/>
                          </p:nvGrpSpPr>
                          <p:grpSpPr bwMode="auto">
                            <a:xfrm>
                              <a:off x="3398" y="9033"/>
                              <a:ext cx="1730" cy="1676"/>
                              <a:chOff x="3398" y="9033"/>
                              <a:chExt cx="1730" cy="1676"/>
                            </a:xfrm>
                          </p:grpSpPr>
                          <p:grpSp>
                            <p:nvGrpSpPr>
                              <p:cNvPr id="3170" name="Group 98"/>
                              <p:cNvGrpSpPr>
                                <a:grpSpLocks/>
                              </p:cNvGrpSpPr>
                              <p:nvPr/>
                            </p:nvGrpSpPr>
                            <p:grpSpPr bwMode="auto">
                              <a:xfrm flipH="1" flipV="1">
                                <a:off x="3398" y="9033"/>
                                <a:ext cx="1730" cy="1676"/>
                                <a:chOff x="1605" y="7368"/>
                                <a:chExt cx="1730" cy="1676"/>
                              </a:xfrm>
                            </p:grpSpPr>
                            <p:sp>
                              <p:nvSpPr>
                                <p:cNvPr id="3171" name="Arc 99"/>
                                <p:cNvSpPr>
                                  <a:spLocks/>
                                </p:cNvSpPr>
                                <p:nvPr/>
                              </p:nvSpPr>
                              <p:spPr bwMode="auto">
                                <a:xfrm rot="-5400000">
                                  <a:off x="1957" y="7636"/>
                                  <a:ext cx="1646" cy="111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72" name="Arc 100"/>
                                <p:cNvSpPr>
                                  <a:spLocks/>
                                </p:cNvSpPr>
                                <p:nvPr/>
                              </p:nvSpPr>
                              <p:spPr bwMode="auto">
                                <a:xfrm rot="5400000" flipH="1">
                                  <a:off x="1092" y="7911"/>
                                  <a:ext cx="1646" cy="620"/>
                                </a:xfrm>
                                <a:custGeom>
                                  <a:avLst/>
                                  <a:gdLst>
                                    <a:gd name="G0" fmla="+- 0 0 0"/>
                                    <a:gd name="G1" fmla="+- 21600 0 0"/>
                                    <a:gd name="G2" fmla="+- 21600 0 0"/>
                                    <a:gd name="T0" fmla="*/ 0 w 20610"/>
                                    <a:gd name="T1" fmla="*/ 0 h 21600"/>
                                    <a:gd name="T2" fmla="*/ 20610 w 20610"/>
                                    <a:gd name="T3" fmla="*/ 15135 h 21600"/>
                                    <a:gd name="T4" fmla="*/ 0 w 20610"/>
                                    <a:gd name="T5" fmla="*/ 21600 h 21600"/>
                                  </a:gdLst>
                                  <a:ahLst/>
                                  <a:cxnLst>
                                    <a:cxn ang="0">
                                      <a:pos x="T0" y="T1"/>
                                    </a:cxn>
                                    <a:cxn ang="0">
                                      <a:pos x="T2" y="T3"/>
                                    </a:cxn>
                                    <a:cxn ang="0">
                                      <a:pos x="T4" y="T5"/>
                                    </a:cxn>
                                  </a:cxnLst>
                                  <a:rect l="0" t="0" r="r" b="b"/>
                                  <a:pathLst>
                                    <a:path w="20610" h="21600" fill="none" extrusionOk="0">
                                      <a:moveTo>
                                        <a:pt x="-1" y="0"/>
                                      </a:moveTo>
                                      <a:cubicBezTo>
                                        <a:pt x="9438" y="0"/>
                                        <a:pt x="17784" y="6128"/>
                                        <a:pt x="20609" y="15135"/>
                                      </a:cubicBezTo>
                                    </a:path>
                                    <a:path w="20610" h="21600" stroke="0" extrusionOk="0">
                                      <a:moveTo>
                                        <a:pt x="-1" y="0"/>
                                      </a:moveTo>
                                      <a:cubicBezTo>
                                        <a:pt x="9438" y="0"/>
                                        <a:pt x="17784" y="6128"/>
                                        <a:pt x="20609" y="15135"/>
                                      </a:cubicBezTo>
                                      <a:lnTo>
                                        <a:pt x="0"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73" name="AutoShape 101"/>
                              <p:cNvSpPr>
                                <a:spLocks noChangeArrowheads="1"/>
                              </p:cNvSpPr>
                              <p:nvPr/>
                            </p:nvSpPr>
                            <p:spPr bwMode="auto">
                              <a:xfrm rot="-844881">
                                <a:off x="4568" y="9987"/>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74" name="AutoShape 102"/>
                              <p:cNvSpPr>
                                <a:spLocks noChangeArrowheads="1"/>
                              </p:cNvSpPr>
                              <p:nvPr/>
                            </p:nvSpPr>
                            <p:spPr bwMode="auto">
                              <a:xfrm rot="1838700">
                                <a:off x="4133" y="10134"/>
                                <a:ext cx="143" cy="220"/>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3175" name="Group 103"/>
                        <p:cNvGrpSpPr>
                          <a:grpSpLocks/>
                        </p:cNvGrpSpPr>
                        <p:nvPr/>
                      </p:nvGrpSpPr>
                      <p:grpSpPr bwMode="auto">
                        <a:xfrm>
                          <a:off x="1560" y="8660"/>
                          <a:ext cx="3600" cy="770"/>
                          <a:chOff x="1560" y="8660"/>
                          <a:chExt cx="3600" cy="770"/>
                        </a:xfrm>
                      </p:grpSpPr>
                      <p:sp>
                        <p:nvSpPr>
                          <p:cNvPr id="3176" name="Rectangle 104"/>
                          <p:cNvSpPr>
                            <a:spLocks noChangeArrowheads="1"/>
                          </p:cNvSpPr>
                          <p:nvPr/>
                        </p:nvSpPr>
                        <p:spPr bwMode="auto">
                          <a:xfrm>
                            <a:off x="4200" y="8660"/>
                            <a:ext cx="960" cy="760"/>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77" name="Rectangle 105"/>
                          <p:cNvSpPr>
                            <a:spLocks noChangeArrowheads="1"/>
                          </p:cNvSpPr>
                          <p:nvPr/>
                        </p:nvSpPr>
                        <p:spPr bwMode="auto">
                          <a:xfrm>
                            <a:off x="1560" y="8670"/>
                            <a:ext cx="982" cy="760"/>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sp>
                  <p:nvSpPr>
                    <p:cNvPr id="3178" name="Text Box 106"/>
                    <p:cNvSpPr txBox="1">
                      <a:spLocks noChangeArrowheads="1"/>
                    </p:cNvSpPr>
                    <p:nvPr/>
                  </p:nvSpPr>
                  <p:spPr bwMode="auto">
                    <a:xfrm>
                      <a:off x="2300" y="8441"/>
                      <a:ext cx="580" cy="58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000" b="1" i="0" u="none" strike="noStrike" cap="none" normalizeH="0" baseline="0" dirty="0">
                          <a:ln>
                            <a:noFill/>
                          </a:ln>
                          <a:solidFill>
                            <a:srgbClr val="FFFFFF"/>
                          </a:solidFill>
                          <a:effectLst/>
                          <a:latin typeface="+mn-lt"/>
                          <a:cs typeface="Arial" pitchFamily="34" charset="0"/>
                        </a:rPr>
                        <a:t>N</a:t>
                      </a:r>
                      <a:endParaRPr kumimoji="0" lang="en-US" sz="1800" b="0" i="0" u="none" strike="noStrike" cap="none" normalizeH="0" baseline="0" dirty="0">
                        <a:ln>
                          <a:noFill/>
                        </a:ln>
                        <a:solidFill>
                          <a:schemeClr val="tx1"/>
                        </a:solidFill>
                        <a:effectLst/>
                        <a:latin typeface="+mn-lt"/>
                        <a:cs typeface="Arial" pitchFamily="34" charset="0"/>
                      </a:endParaRPr>
                    </a:p>
                  </p:txBody>
                </p:sp>
                <p:sp>
                  <p:nvSpPr>
                    <p:cNvPr id="3179" name="Text Box 107"/>
                    <p:cNvSpPr txBox="1">
                      <a:spLocks noChangeArrowheads="1"/>
                    </p:cNvSpPr>
                    <p:nvPr/>
                  </p:nvSpPr>
                  <p:spPr bwMode="auto">
                    <a:xfrm>
                      <a:off x="4660" y="8401"/>
                      <a:ext cx="580" cy="58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cs typeface="Arial" pitchFamily="34" charset="0"/>
                        </a:rPr>
                        <a:t>S</a:t>
                      </a:r>
                      <a:endParaRPr kumimoji="0" lang="en-US" sz="1800" b="0" i="0" u="none" strike="noStrike" cap="none" normalizeH="0" baseline="0" dirty="0">
                        <a:ln>
                          <a:noFill/>
                        </a:ln>
                        <a:solidFill>
                          <a:schemeClr val="tx1"/>
                        </a:solidFill>
                        <a:effectLst/>
                        <a:latin typeface="+mn-lt"/>
                        <a:cs typeface="Arial" pitchFamily="34" charset="0"/>
                      </a:endParaRPr>
                    </a:p>
                  </p:txBody>
                </p:sp>
              </p:grpSp>
              <p:grpSp>
                <p:nvGrpSpPr>
                  <p:cNvPr id="3180" name="Group 108"/>
                  <p:cNvGrpSpPr>
                    <a:grpSpLocks/>
                  </p:cNvGrpSpPr>
                  <p:nvPr/>
                </p:nvGrpSpPr>
                <p:grpSpPr bwMode="auto">
                  <a:xfrm>
                    <a:off x="6872" y="4847"/>
                    <a:ext cx="3628" cy="3678"/>
                    <a:chOff x="6892" y="6931"/>
                    <a:chExt cx="3628" cy="3678"/>
                  </a:xfrm>
                </p:grpSpPr>
                <p:grpSp>
                  <p:nvGrpSpPr>
                    <p:cNvPr id="3181" name="Group 109"/>
                    <p:cNvGrpSpPr>
                      <a:grpSpLocks/>
                    </p:cNvGrpSpPr>
                    <p:nvPr/>
                  </p:nvGrpSpPr>
                  <p:grpSpPr bwMode="auto">
                    <a:xfrm>
                      <a:off x="7273" y="6931"/>
                      <a:ext cx="2883" cy="3678"/>
                      <a:chOff x="7273" y="6931"/>
                      <a:chExt cx="2883" cy="3678"/>
                    </a:xfrm>
                  </p:grpSpPr>
                  <p:grpSp>
                    <p:nvGrpSpPr>
                      <p:cNvPr id="3182" name="Group 110"/>
                      <p:cNvGrpSpPr>
                        <a:grpSpLocks/>
                      </p:cNvGrpSpPr>
                      <p:nvPr/>
                    </p:nvGrpSpPr>
                    <p:grpSpPr bwMode="auto">
                      <a:xfrm>
                        <a:off x="7273" y="6931"/>
                        <a:ext cx="1343" cy="3678"/>
                        <a:chOff x="7273" y="6931"/>
                        <a:chExt cx="1343" cy="3678"/>
                      </a:xfrm>
                    </p:grpSpPr>
                    <p:grpSp>
                      <p:nvGrpSpPr>
                        <p:cNvPr id="3183" name="Group 111"/>
                        <p:cNvGrpSpPr>
                          <a:grpSpLocks/>
                        </p:cNvGrpSpPr>
                        <p:nvPr/>
                      </p:nvGrpSpPr>
                      <p:grpSpPr bwMode="auto">
                        <a:xfrm>
                          <a:off x="7293" y="6931"/>
                          <a:ext cx="1323" cy="2038"/>
                          <a:chOff x="7293" y="6931"/>
                          <a:chExt cx="1323" cy="2038"/>
                        </a:xfrm>
                      </p:grpSpPr>
                      <p:grpSp>
                        <p:nvGrpSpPr>
                          <p:cNvPr id="3184" name="Group 112"/>
                          <p:cNvGrpSpPr>
                            <a:grpSpLocks/>
                          </p:cNvGrpSpPr>
                          <p:nvPr/>
                        </p:nvGrpSpPr>
                        <p:grpSpPr bwMode="auto">
                          <a:xfrm>
                            <a:off x="7293" y="6931"/>
                            <a:ext cx="1288" cy="2038"/>
                            <a:chOff x="7293" y="6931"/>
                            <a:chExt cx="1288" cy="2038"/>
                          </a:xfrm>
                        </p:grpSpPr>
                        <p:sp>
                          <p:nvSpPr>
                            <p:cNvPr id="3185" name="Arc 113"/>
                            <p:cNvSpPr>
                              <a:spLocks/>
                            </p:cNvSpPr>
                            <p:nvPr/>
                          </p:nvSpPr>
                          <p:spPr bwMode="auto">
                            <a:xfrm flipV="1">
                              <a:off x="7702" y="7028"/>
                              <a:ext cx="879" cy="1710"/>
                            </a:xfrm>
                            <a:custGeom>
                              <a:avLst/>
                              <a:gdLst>
                                <a:gd name="G0" fmla="+- 2034 0 0"/>
                                <a:gd name="G1" fmla="+- 21600 0 0"/>
                                <a:gd name="G2" fmla="+- 21600 0 0"/>
                                <a:gd name="T0" fmla="*/ 0 w 23634"/>
                                <a:gd name="T1" fmla="*/ 96 h 21600"/>
                                <a:gd name="T2" fmla="*/ 23634 w 23634"/>
                                <a:gd name="T3" fmla="*/ 21600 h 21600"/>
                                <a:gd name="T4" fmla="*/ 2034 w 23634"/>
                                <a:gd name="T5" fmla="*/ 21600 h 21600"/>
                              </a:gdLst>
                              <a:ahLst/>
                              <a:cxnLst>
                                <a:cxn ang="0">
                                  <a:pos x="T0" y="T1"/>
                                </a:cxn>
                                <a:cxn ang="0">
                                  <a:pos x="T2" y="T3"/>
                                </a:cxn>
                                <a:cxn ang="0">
                                  <a:pos x="T4" y="T5"/>
                                </a:cxn>
                              </a:cxnLst>
                              <a:rect l="0" t="0" r="r" b="b"/>
                              <a:pathLst>
                                <a:path w="23634" h="21600" fill="none" extrusionOk="0">
                                  <a:moveTo>
                                    <a:pt x="-1" y="95"/>
                                  </a:moveTo>
                                  <a:cubicBezTo>
                                    <a:pt x="676" y="32"/>
                                    <a:pt x="1354" y="-1"/>
                                    <a:pt x="2034" y="0"/>
                                  </a:cubicBezTo>
                                  <a:cubicBezTo>
                                    <a:pt x="13963" y="0"/>
                                    <a:pt x="23634" y="9670"/>
                                    <a:pt x="23634" y="21600"/>
                                  </a:cubicBezTo>
                                </a:path>
                                <a:path w="23634" h="21600" stroke="0" extrusionOk="0">
                                  <a:moveTo>
                                    <a:pt x="-1" y="95"/>
                                  </a:moveTo>
                                  <a:cubicBezTo>
                                    <a:pt x="676" y="32"/>
                                    <a:pt x="1354" y="-1"/>
                                    <a:pt x="2034" y="0"/>
                                  </a:cubicBezTo>
                                  <a:cubicBezTo>
                                    <a:pt x="13963" y="0"/>
                                    <a:pt x="23634" y="9670"/>
                                    <a:pt x="23634" y="2160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86" name="Arc 114"/>
                            <p:cNvSpPr>
                              <a:spLocks/>
                            </p:cNvSpPr>
                            <p:nvPr/>
                          </p:nvSpPr>
                          <p:spPr bwMode="auto">
                            <a:xfrm flipV="1">
                              <a:off x="7717" y="6931"/>
                              <a:ext cx="608" cy="1777"/>
                            </a:xfrm>
                            <a:custGeom>
                              <a:avLst/>
                              <a:gdLst>
                                <a:gd name="G0" fmla="+- 2034 0 0"/>
                                <a:gd name="G1" fmla="+- 21600 0 0"/>
                                <a:gd name="G2" fmla="+- 21600 0 0"/>
                                <a:gd name="T0" fmla="*/ 0 w 23598"/>
                                <a:gd name="T1" fmla="*/ 96 h 21600"/>
                                <a:gd name="T2" fmla="*/ 23598 w 23598"/>
                                <a:gd name="T3" fmla="*/ 20362 h 21600"/>
                                <a:gd name="T4" fmla="*/ 2034 w 23598"/>
                                <a:gd name="T5" fmla="*/ 21600 h 21600"/>
                              </a:gdLst>
                              <a:ahLst/>
                              <a:cxnLst>
                                <a:cxn ang="0">
                                  <a:pos x="T0" y="T1"/>
                                </a:cxn>
                                <a:cxn ang="0">
                                  <a:pos x="T2" y="T3"/>
                                </a:cxn>
                                <a:cxn ang="0">
                                  <a:pos x="T4" y="T5"/>
                                </a:cxn>
                              </a:cxnLst>
                              <a:rect l="0" t="0" r="r" b="b"/>
                              <a:pathLst>
                                <a:path w="23598" h="21600" fill="none" extrusionOk="0">
                                  <a:moveTo>
                                    <a:pt x="-1" y="95"/>
                                  </a:moveTo>
                                  <a:cubicBezTo>
                                    <a:pt x="676" y="32"/>
                                    <a:pt x="1354" y="-1"/>
                                    <a:pt x="2034" y="0"/>
                                  </a:cubicBezTo>
                                  <a:cubicBezTo>
                                    <a:pt x="13482" y="0"/>
                                    <a:pt x="22942" y="8932"/>
                                    <a:pt x="23598" y="20361"/>
                                  </a:cubicBezTo>
                                </a:path>
                                <a:path w="23598" h="21600" stroke="0" extrusionOk="0">
                                  <a:moveTo>
                                    <a:pt x="-1" y="95"/>
                                  </a:moveTo>
                                  <a:cubicBezTo>
                                    <a:pt x="676" y="32"/>
                                    <a:pt x="1354" y="-1"/>
                                    <a:pt x="2034" y="0"/>
                                  </a:cubicBezTo>
                                  <a:cubicBezTo>
                                    <a:pt x="13482" y="0"/>
                                    <a:pt x="22942" y="8932"/>
                                    <a:pt x="23598" y="2036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87" name="Arc 115"/>
                            <p:cNvSpPr>
                              <a:spLocks/>
                            </p:cNvSpPr>
                            <p:nvPr/>
                          </p:nvSpPr>
                          <p:spPr bwMode="auto">
                            <a:xfrm flipV="1">
                              <a:off x="7722" y="7048"/>
                              <a:ext cx="315" cy="1665"/>
                            </a:xfrm>
                            <a:custGeom>
                              <a:avLst/>
                              <a:gdLst>
                                <a:gd name="G0" fmla="+- 2034 0 0"/>
                                <a:gd name="G1" fmla="+- 21600 0 0"/>
                                <a:gd name="G2" fmla="+- 21600 0 0"/>
                                <a:gd name="T0" fmla="*/ 0 w 23634"/>
                                <a:gd name="T1" fmla="*/ 96 h 38922"/>
                                <a:gd name="T2" fmla="*/ 14938 w 23634"/>
                                <a:gd name="T3" fmla="*/ 38922 h 38922"/>
                                <a:gd name="T4" fmla="*/ 2034 w 23634"/>
                                <a:gd name="T5" fmla="*/ 21600 h 38922"/>
                              </a:gdLst>
                              <a:ahLst/>
                              <a:cxnLst>
                                <a:cxn ang="0">
                                  <a:pos x="T0" y="T1"/>
                                </a:cxn>
                                <a:cxn ang="0">
                                  <a:pos x="T2" y="T3"/>
                                </a:cxn>
                                <a:cxn ang="0">
                                  <a:pos x="T4" y="T5"/>
                                </a:cxn>
                              </a:cxnLst>
                              <a:rect l="0" t="0" r="r" b="b"/>
                              <a:pathLst>
                                <a:path w="23634" h="38922" fill="none" extrusionOk="0">
                                  <a:moveTo>
                                    <a:pt x="-1" y="95"/>
                                  </a:moveTo>
                                  <a:cubicBezTo>
                                    <a:pt x="676" y="32"/>
                                    <a:pt x="1354" y="-1"/>
                                    <a:pt x="2034" y="0"/>
                                  </a:cubicBezTo>
                                  <a:cubicBezTo>
                                    <a:pt x="13963" y="0"/>
                                    <a:pt x="23634" y="9670"/>
                                    <a:pt x="23634" y="21600"/>
                                  </a:cubicBezTo>
                                  <a:cubicBezTo>
                                    <a:pt x="23634" y="28423"/>
                                    <a:pt x="20409" y="34845"/>
                                    <a:pt x="14937" y="38921"/>
                                  </a:cubicBezTo>
                                </a:path>
                                <a:path w="23634" h="38922" stroke="0" extrusionOk="0">
                                  <a:moveTo>
                                    <a:pt x="-1" y="95"/>
                                  </a:moveTo>
                                  <a:cubicBezTo>
                                    <a:pt x="676" y="32"/>
                                    <a:pt x="1354" y="-1"/>
                                    <a:pt x="2034" y="0"/>
                                  </a:cubicBezTo>
                                  <a:cubicBezTo>
                                    <a:pt x="13963" y="0"/>
                                    <a:pt x="23634" y="9670"/>
                                    <a:pt x="23634" y="21600"/>
                                  </a:cubicBezTo>
                                  <a:cubicBezTo>
                                    <a:pt x="23634" y="28423"/>
                                    <a:pt x="20409" y="34845"/>
                                    <a:pt x="14937" y="3892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88" name="Arc 116"/>
                            <p:cNvSpPr>
                              <a:spLocks/>
                            </p:cNvSpPr>
                            <p:nvPr/>
                          </p:nvSpPr>
                          <p:spPr bwMode="auto">
                            <a:xfrm flipV="1">
                              <a:off x="7293" y="7046"/>
                              <a:ext cx="585" cy="1923"/>
                            </a:xfrm>
                            <a:custGeom>
                              <a:avLst/>
                              <a:gdLst>
                                <a:gd name="G0" fmla="+- 2034 0 0"/>
                                <a:gd name="G1" fmla="+- 21600 0 0"/>
                                <a:gd name="G2" fmla="+- 21600 0 0"/>
                                <a:gd name="T0" fmla="*/ 0 w 23634"/>
                                <a:gd name="T1" fmla="*/ 96 h 42960"/>
                                <a:gd name="T2" fmla="*/ 5244 w 23634"/>
                                <a:gd name="T3" fmla="*/ 42960 h 42960"/>
                                <a:gd name="T4" fmla="*/ 2034 w 23634"/>
                                <a:gd name="T5" fmla="*/ 21600 h 42960"/>
                              </a:gdLst>
                              <a:ahLst/>
                              <a:cxnLst>
                                <a:cxn ang="0">
                                  <a:pos x="T0" y="T1"/>
                                </a:cxn>
                                <a:cxn ang="0">
                                  <a:pos x="T2" y="T3"/>
                                </a:cxn>
                                <a:cxn ang="0">
                                  <a:pos x="T4" y="T5"/>
                                </a:cxn>
                              </a:cxnLst>
                              <a:rect l="0" t="0" r="r" b="b"/>
                              <a:pathLst>
                                <a:path w="23634" h="42960" fill="none" extrusionOk="0">
                                  <a:moveTo>
                                    <a:pt x="-1" y="95"/>
                                  </a:moveTo>
                                  <a:cubicBezTo>
                                    <a:pt x="676" y="32"/>
                                    <a:pt x="1354" y="-1"/>
                                    <a:pt x="2034" y="0"/>
                                  </a:cubicBezTo>
                                  <a:cubicBezTo>
                                    <a:pt x="13963" y="0"/>
                                    <a:pt x="23634" y="9670"/>
                                    <a:pt x="23634" y="21600"/>
                                  </a:cubicBezTo>
                                  <a:cubicBezTo>
                                    <a:pt x="23634" y="32289"/>
                                    <a:pt x="15814" y="41371"/>
                                    <a:pt x="5244" y="42960"/>
                                  </a:cubicBezTo>
                                </a:path>
                                <a:path w="23634" h="42960" stroke="0" extrusionOk="0">
                                  <a:moveTo>
                                    <a:pt x="-1" y="95"/>
                                  </a:moveTo>
                                  <a:cubicBezTo>
                                    <a:pt x="676" y="32"/>
                                    <a:pt x="1354" y="-1"/>
                                    <a:pt x="2034" y="0"/>
                                  </a:cubicBezTo>
                                  <a:cubicBezTo>
                                    <a:pt x="13963" y="0"/>
                                    <a:pt x="23634" y="9670"/>
                                    <a:pt x="23634" y="21600"/>
                                  </a:cubicBezTo>
                                  <a:cubicBezTo>
                                    <a:pt x="23634" y="32289"/>
                                    <a:pt x="15814" y="41371"/>
                                    <a:pt x="5244" y="4296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89" name="AutoShape 117"/>
                          <p:cNvSpPr>
                            <a:spLocks noChangeArrowheads="1"/>
                          </p:cNvSpPr>
                          <p:nvPr/>
                        </p:nvSpPr>
                        <p:spPr bwMode="auto">
                          <a:xfrm rot="411741">
                            <a:off x="8496" y="7285"/>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90" name="AutoShape 118"/>
                          <p:cNvSpPr>
                            <a:spLocks noChangeArrowheads="1"/>
                          </p:cNvSpPr>
                          <p:nvPr/>
                        </p:nvSpPr>
                        <p:spPr bwMode="auto">
                          <a:xfrm rot="-736958">
                            <a:off x="7947" y="7299"/>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91" name="AutoShape 119"/>
                          <p:cNvSpPr>
                            <a:spLocks noChangeArrowheads="1"/>
                          </p:cNvSpPr>
                          <p:nvPr/>
                        </p:nvSpPr>
                        <p:spPr bwMode="auto">
                          <a:xfrm rot="-1294966">
                            <a:off x="7719" y="7362"/>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192" name="AutoShape 120"/>
                          <p:cNvSpPr>
                            <a:spLocks noChangeArrowheads="1"/>
                          </p:cNvSpPr>
                          <p:nvPr/>
                        </p:nvSpPr>
                        <p:spPr bwMode="auto">
                          <a:xfrm rot="280358">
                            <a:off x="8251" y="7270"/>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193" name="Group 121"/>
                        <p:cNvGrpSpPr>
                          <a:grpSpLocks/>
                        </p:cNvGrpSpPr>
                        <p:nvPr/>
                      </p:nvGrpSpPr>
                      <p:grpSpPr bwMode="auto">
                        <a:xfrm flipV="1">
                          <a:off x="7273" y="8571"/>
                          <a:ext cx="1323" cy="2038"/>
                          <a:chOff x="7293" y="6931"/>
                          <a:chExt cx="1323" cy="2038"/>
                        </a:xfrm>
                      </p:grpSpPr>
                      <p:grpSp>
                        <p:nvGrpSpPr>
                          <p:cNvPr id="3194" name="Group 122"/>
                          <p:cNvGrpSpPr>
                            <a:grpSpLocks/>
                          </p:cNvGrpSpPr>
                          <p:nvPr/>
                        </p:nvGrpSpPr>
                        <p:grpSpPr bwMode="auto">
                          <a:xfrm>
                            <a:off x="7293" y="6931"/>
                            <a:ext cx="1288" cy="2038"/>
                            <a:chOff x="7293" y="6931"/>
                            <a:chExt cx="1288" cy="2038"/>
                          </a:xfrm>
                        </p:grpSpPr>
                        <p:sp>
                          <p:nvSpPr>
                            <p:cNvPr id="3195" name="Arc 123"/>
                            <p:cNvSpPr>
                              <a:spLocks/>
                            </p:cNvSpPr>
                            <p:nvPr/>
                          </p:nvSpPr>
                          <p:spPr bwMode="auto">
                            <a:xfrm flipV="1">
                              <a:off x="7702" y="7028"/>
                              <a:ext cx="879" cy="1710"/>
                            </a:xfrm>
                            <a:custGeom>
                              <a:avLst/>
                              <a:gdLst>
                                <a:gd name="G0" fmla="+- 2034 0 0"/>
                                <a:gd name="G1" fmla="+- 21600 0 0"/>
                                <a:gd name="G2" fmla="+- 21600 0 0"/>
                                <a:gd name="T0" fmla="*/ 0 w 23634"/>
                                <a:gd name="T1" fmla="*/ 96 h 21600"/>
                                <a:gd name="T2" fmla="*/ 23634 w 23634"/>
                                <a:gd name="T3" fmla="*/ 21600 h 21600"/>
                                <a:gd name="T4" fmla="*/ 2034 w 23634"/>
                                <a:gd name="T5" fmla="*/ 21600 h 21600"/>
                              </a:gdLst>
                              <a:ahLst/>
                              <a:cxnLst>
                                <a:cxn ang="0">
                                  <a:pos x="T0" y="T1"/>
                                </a:cxn>
                                <a:cxn ang="0">
                                  <a:pos x="T2" y="T3"/>
                                </a:cxn>
                                <a:cxn ang="0">
                                  <a:pos x="T4" y="T5"/>
                                </a:cxn>
                              </a:cxnLst>
                              <a:rect l="0" t="0" r="r" b="b"/>
                              <a:pathLst>
                                <a:path w="23634" h="21600" fill="none" extrusionOk="0">
                                  <a:moveTo>
                                    <a:pt x="-1" y="95"/>
                                  </a:moveTo>
                                  <a:cubicBezTo>
                                    <a:pt x="676" y="32"/>
                                    <a:pt x="1354" y="-1"/>
                                    <a:pt x="2034" y="0"/>
                                  </a:cubicBezTo>
                                  <a:cubicBezTo>
                                    <a:pt x="13963" y="0"/>
                                    <a:pt x="23634" y="9670"/>
                                    <a:pt x="23634" y="21600"/>
                                  </a:cubicBezTo>
                                </a:path>
                                <a:path w="23634" h="21600" stroke="0" extrusionOk="0">
                                  <a:moveTo>
                                    <a:pt x="-1" y="95"/>
                                  </a:moveTo>
                                  <a:cubicBezTo>
                                    <a:pt x="676" y="32"/>
                                    <a:pt x="1354" y="-1"/>
                                    <a:pt x="2034" y="0"/>
                                  </a:cubicBezTo>
                                  <a:cubicBezTo>
                                    <a:pt x="13963" y="0"/>
                                    <a:pt x="23634" y="9670"/>
                                    <a:pt x="23634" y="2160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96" name="Arc 124"/>
                            <p:cNvSpPr>
                              <a:spLocks/>
                            </p:cNvSpPr>
                            <p:nvPr/>
                          </p:nvSpPr>
                          <p:spPr bwMode="auto">
                            <a:xfrm flipV="1">
                              <a:off x="7717" y="6931"/>
                              <a:ext cx="608" cy="1777"/>
                            </a:xfrm>
                            <a:custGeom>
                              <a:avLst/>
                              <a:gdLst>
                                <a:gd name="G0" fmla="+- 2034 0 0"/>
                                <a:gd name="G1" fmla="+- 21600 0 0"/>
                                <a:gd name="G2" fmla="+- 21600 0 0"/>
                                <a:gd name="T0" fmla="*/ 0 w 23598"/>
                                <a:gd name="T1" fmla="*/ 96 h 21600"/>
                                <a:gd name="T2" fmla="*/ 23598 w 23598"/>
                                <a:gd name="T3" fmla="*/ 20362 h 21600"/>
                                <a:gd name="T4" fmla="*/ 2034 w 23598"/>
                                <a:gd name="T5" fmla="*/ 21600 h 21600"/>
                              </a:gdLst>
                              <a:ahLst/>
                              <a:cxnLst>
                                <a:cxn ang="0">
                                  <a:pos x="T0" y="T1"/>
                                </a:cxn>
                                <a:cxn ang="0">
                                  <a:pos x="T2" y="T3"/>
                                </a:cxn>
                                <a:cxn ang="0">
                                  <a:pos x="T4" y="T5"/>
                                </a:cxn>
                              </a:cxnLst>
                              <a:rect l="0" t="0" r="r" b="b"/>
                              <a:pathLst>
                                <a:path w="23598" h="21600" fill="none" extrusionOk="0">
                                  <a:moveTo>
                                    <a:pt x="-1" y="95"/>
                                  </a:moveTo>
                                  <a:cubicBezTo>
                                    <a:pt x="676" y="32"/>
                                    <a:pt x="1354" y="-1"/>
                                    <a:pt x="2034" y="0"/>
                                  </a:cubicBezTo>
                                  <a:cubicBezTo>
                                    <a:pt x="13482" y="0"/>
                                    <a:pt x="22942" y="8932"/>
                                    <a:pt x="23598" y="20361"/>
                                  </a:cubicBezTo>
                                </a:path>
                                <a:path w="23598" h="21600" stroke="0" extrusionOk="0">
                                  <a:moveTo>
                                    <a:pt x="-1" y="95"/>
                                  </a:moveTo>
                                  <a:cubicBezTo>
                                    <a:pt x="676" y="32"/>
                                    <a:pt x="1354" y="-1"/>
                                    <a:pt x="2034" y="0"/>
                                  </a:cubicBezTo>
                                  <a:cubicBezTo>
                                    <a:pt x="13482" y="0"/>
                                    <a:pt x="22942" y="8932"/>
                                    <a:pt x="23598" y="2036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97" name="Arc 125"/>
                            <p:cNvSpPr>
                              <a:spLocks/>
                            </p:cNvSpPr>
                            <p:nvPr/>
                          </p:nvSpPr>
                          <p:spPr bwMode="auto">
                            <a:xfrm flipV="1">
                              <a:off x="7722" y="7048"/>
                              <a:ext cx="315" cy="1665"/>
                            </a:xfrm>
                            <a:custGeom>
                              <a:avLst/>
                              <a:gdLst>
                                <a:gd name="G0" fmla="+- 2034 0 0"/>
                                <a:gd name="G1" fmla="+- 21600 0 0"/>
                                <a:gd name="G2" fmla="+- 21600 0 0"/>
                                <a:gd name="T0" fmla="*/ 0 w 23634"/>
                                <a:gd name="T1" fmla="*/ 96 h 38922"/>
                                <a:gd name="T2" fmla="*/ 14938 w 23634"/>
                                <a:gd name="T3" fmla="*/ 38922 h 38922"/>
                                <a:gd name="T4" fmla="*/ 2034 w 23634"/>
                                <a:gd name="T5" fmla="*/ 21600 h 38922"/>
                              </a:gdLst>
                              <a:ahLst/>
                              <a:cxnLst>
                                <a:cxn ang="0">
                                  <a:pos x="T0" y="T1"/>
                                </a:cxn>
                                <a:cxn ang="0">
                                  <a:pos x="T2" y="T3"/>
                                </a:cxn>
                                <a:cxn ang="0">
                                  <a:pos x="T4" y="T5"/>
                                </a:cxn>
                              </a:cxnLst>
                              <a:rect l="0" t="0" r="r" b="b"/>
                              <a:pathLst>
                                <a:path w="23634" h="38922" fill="none" extrusionOk="0">
                                  <a:moveTo>
                                    <a:pt x="-1" y="95"/>
                                  </a:moveTo>
                                  <a:cubicBezTo>
                                    <a:pt x="676" y="32"/>
                                    <a:pt x="1354" y="-1"/>
                                    <a:pt x="2034" y="0"/>
                                  </a:cubicBezTo>
                                  <a:cubicBezTo>
                                    <a:pt x="13963" y="0"/>
                                    <a:pt x="23634" y="9670"/>
                                    <a:pt x="23634" y="21600"/>
                                  </a:cubicBezTo>
                                  <a:cubicBezTo>
                                    <a:pt x="23634" y="28423"/>
                                    <a:pt x="20409" y="34845"/>
                                    <a:pt x="14937" y="38921"/>
                                  </a:cubicBezTo>
                                </a:path>
                                <a:path w="23634" h="38922" stroke="0" extrusionOk="0">
                                  <a:moveTo>
                                    <a:pt x="-1" y="95"/>
                                  </a:moveTo>
                                  <a:cubicBezTo>
                                    <a:pt x="676" y="32"/>
                                    <a:pt x="1354" y="-1"/>
                                    <a:pt x="2034" y="0"/>
                                  </a:cubicBezTo>
                                  <a:cubicBezTo>
                                    <a:pt x="13963" y="0"/>
                                    <a:pt x="23634" y="9670"/>
                                    <a:pt x="23634" y="21600"/>
                                  </a:cubicBezTo>
                                  <a:cubicBezTo>
                                    <a:pt x="23634" y="28423"/>
                                    <a:pt x="20409" y="34845"/>
                                    <a:pt x="14937" y="3892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98" name="Arc 126"/>
                            <p:cNvSpPr>
                              <a:spLocks/>
                            </p:cNvSpPr>
                            <p:nvPr/>
                          </p:nvSpPr>
                          <p:spPr bwMode="auto">
                            <a:xfrm flipV="1">
                              <a:off x="7293" y="7046"/>
                              <a:ext cx="585" cy="1923"/>
                            </a:xfrm>
                            <a:custGeom>
                              <a:avLst/>
                              <a:gdLst>
                                <a:gd name="G0" fmla="+- 2034 0 0"/>
                                <a:gd name="G1" fmla="+- 21600 0 0"/>
                                <a:gd name="G2" fmla="+- 21600 0 0"/>
                                <a:gd name="T0" fmla="*/ 0 w 23634"/>
                                <a:gd name="T1" fmla="*/ 96 h 42960"/>
                                <a:gd name="T2" fmla="*/ 5244 w 23634"/>
                                <a:gd name="T3" fmla="*/ 42960 h 42960"/>
                                <a:gd name="T4" fmla="*/ 2034 w 23634"/>
                                <a:gd name="T5" fmla="*/ 21600 h 42960"/>
                              </a:gdLst>
                              <a:ahLst/>
                              <a:cxnLst>
                                <a:cxn ang="0">
                                  <a:pos x="T0" y="T1"/>
                                </a:cxn>
                                <a:cxn ang="0">
                                  <a:pos x="T2" y="T3"/>
                                </a:cxn>
                                <a:cxn ang="0">
                                  <a:pos x="T4" y="T5"/>
                                </a:cxn>
                              </a:cxnLst>
                              <a:rect l="0" t="0" r="r" b="b"/>
                              <a:pathLst>
                                <a:path w="23634" h="42960" fill="none" extrusionOk="0">
                                  <a:moveTo>
                                    <a:pt x="-1" y="95"/>
                                  </a:moveTo>
                                  <a:cubicBezTo>
                                    <a:pt x="676" y="32"/>
                                    <a:pt x="1354" y="-1"/>
                                    <a:pt x="2034" y="0"/>
                                  </a:cubicBezTo>
                                  <a:cubicBezTo>
                                    <a:pt x="13963" y="0"/>
                                    <a:pt x="23634" y="9670"/>
                                    <a:pt x="23634" y="21600"/>
                                  </a:cubicBezTo>
                                  <a:cubicBezTo>
                                    <a:pt x="23634" y="32289"/>
                                    <a:pt x="15814" y="41371"/>
                                    <a:pt x="5244" y="42960"/>
                                  </a:cubicBezTo>
                                </a:path>
                                <a:path w="23634" h="42960" stroke="0" extrusionOk="0">
                                  <a:moveTo>
                                    <a:pt x="-1" y="95"/>
                                  </a:moveTo>
                                  <a:cubicBezTo>
                                    <a:pt x="676" y="32"/>
                                    <a:pt x="1354" y="-1"/>
                                    <a:pt x="2034" y="0"/>
                                  </a:cubicBezTo>
                                  <a:cubicBezTo>
                                    <a:pt x="13963" y="0"/>
                                    <a:pt x="23634" y="9670"/>
                                    <a:pt x="23634" y="21600"/>
                                  </a:cubicBezTo>
                                  <a:cubicBezTo>
                                    <a:pt x="23634" y="32289"/>
                                    <a:pt x="15814" y="41371"/>
                                    <a:pt x="5244" y="4296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199" name="AutoShape 127"/>
                          <p:cNvSpPr>
                            <a:spLocks noChangeArrowheads="1"/>
                          </p:cNvSpPr>
                          <p:nvPr/>
                        </p:nvSpPr>
                        <p:spPr bwMode="auto">
                          <a:xfrm rot="411741">
                            <a:off x="8496" y="7285"/>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00" name="AutoShape 128"/>
                          <p:cNvSpPr>
                            <a:spLocks noChangeArrowheads="1"/>
                          </p:cNvSpPr>
                          <p:nvPr/>
                        </p:nvSpPr>
                        <p:spPr bwMode="auto">
                          <a:xfrm rot="-736958">
                            <a:off x="7947" y="7299"/>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01" name="AutoShape 129"/>
                          <p:cNvSpPr>
                            <a:spLocks noChangeArrowheads="1"/>
                          </p:cNvSpPr>
                          <p:nvPr/>
                        </p:nvSpPr>
                        <p:spPr bwMode="auto">
                          <a:xfrm rot="-1294966">
                            <a:off x="7719" y="7362"/>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02" name="AutoShape 130"/>
                          <p:cNvSpPr>
                            <a:spLocks noChangeArrowheads="1"/>
                          </p:cNvSpPr>
                          <p:nvPr/>
                        </p:nvSpPr>
                        <p:spPr bwMode="auto">
                          <a:xfrm rot="280358">
                            <a:off x="8251" y="7270"/>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3203" name="Group 131"/>
                      <p:cNvGrpSpPr>
                        <a:grpSpLocks/>
                      </p:cNvGrpSpPr>
                      <p:nvPr/>
                    </p:nvGrpSpPr>
                    <p:grpSpPr bwMode="auto">
                      <a:xfrm flipH="1">
                        <a:off x="8813" y="6931"/>
                        <a:ext cx="1343" cy="3678"/>
                        <a:chOff x="7273" y="6931"/>
                        <a:chExt cx="1343" cy="3678"/>
                      </a:xfrm>
                    </p:grpSpPr>
                    <p:grpSp>
                      <p:nvGrpSpPr>
                        <p:cNvPr id="3204" name="Group 132"/>
                        <p:cNvGrpSpPr>
                          <a:grpSpLocks/>
                        </p:cNvGrpSpPr>
                        <p:nvPr/>
                      </p:nvGrpSpPr>
                      <p:grpSpPr bwMode="auto">
                        <a:xfrm>
                          <a:off x="7293" y="6931"/>
                          <a:ext cx="1323" cy="2038"/>
                          <a:chOff x="7293" y="6931"/>
                          <a:chExt cx="1323" cy="2038"/>
                        </a:xfrm>
                      </p:grpSpPr>
                      <p:grpSp>
                        <p:nvGrpSpPr>
                          <p:cNvPr id="3205" name="Group 133"/>
                          <p:cNvGrpSpPr>
                            <a:grpSpLocks/>
                          </p:cNvGrpSpPr>
                          <p:nvPr/>
                        </p:nvGrpSpPr>
                        <p:grpSpPr bwMode="auto">
                          <a:xfrm>
                            <a:off x="7293" y="6931"/>
                            <a:ext cx="1288" cy="2038"/>
                            <a:chOff x="7293" y="6931"/>
                            <a:chExt cx="1288" cy="2038"/>
                          </a:xfrm>
                        </p:grpSpPr>
                        <p:sp>
                          <p:nvSpPr>
                            <p:cNvPr id="3206" name="Arc 134"/>
                            <p:cNvSpPr>
                              <a:spLocks/>
                            </p:cNvSpPr>
                            <p:nvPr/>
                          </p:nvSpPr>
                          <p:spPr bwMode="auto">
                            <a:xfrm flipV="1">
                              <a:off x="7702" y="7028"/>
                              <a:ext cx="879" cy="1710"/>
                            </a:xfrm>
                            <a:custGeom>
                              <a:avLst/>
                              <a:gdLst>
                                <a:gd name="G0" fmla="+- 2034 0 0"/>
                                <a:gd name="G1" fmla="+- 21600 0 0"/>
                                <a:gd name="G2" fmla="+- 21600 0 0"/>
                                <a:gd name="T0" fmla="*/ 0 w 23634"/>
                                <a:gd name="T1" fmla="*/ 96 h 21600"/>
                                <a:gd name="T2" fmla="*/ 23634 w 23634"/>
                                <a:gd name="T3" fmla="*/ 21600 h 21600"/>
                                <a:gd name="T4" fmla="*/ 2034 w 23634"/>
                                <a:gd name="T5" fmla="*/ 21600 h 21600"/>
                              </a:gdLst>
                              <a:ahLst/>
                              <a:cxnLst>
                                <a:cxn ang="0">
                                  <a:pos x="T0" y="T1"/>
                                </a:cxn>
                                <a:cxn ang="0">
                                  <a:pos x="T2" y="T3"/>
                                </a:cxn>
                                <a:cxn ang="0">
                                  <a:pos x="T4" y="T5"/>
                                </a:cxn>
                              </a:cxnLst>
                              <a:rect l="0" t="0" r="r" b="b"/>
                              <a:pathLst>
                                <a:path w="23634" h="21600" fill="none" extrusionOk="0">
                                  <a:moveTo>
                                    <a:pt x="-1" y="95"/>
                                  </a:moveTo>
                                  <a:cubicBezTo>
                                    <a:pt x="676" y="32"/>
                                    <a:pt x="1354" y="-1"/>
                                    <a:pt x="2034" y="0"/>
                                  </a:cubicBezTo>
                                  <a:cubicBezTo>
                                    <a:pt x="13963" y="0"/>
                                    <a:pt x="23634" y="9670"/>
                                    <a:pt x="23634" y="21600"/>
                                  </a:cubicBezTo>
                                </a:path>
                                <a:path w="23634" h="21600" stroke="0" extrusionOk="0">
                                  <a:moveTo>
                                    <a:pt x="-1" y="95"/>
                                  </a:moveTo>
                                  <a:cubicBezTo>
                                    <a:pt x="676" y="32"/>
                                    <a:pt x="1354" y="-1"/>
                                    <a:pt x="2034" y="0"/>
                                  </a:cubicBezTo>
                                  <a:cubicBezTo>
                                    <a:pt x="13963" y="0"/>
                                    <a:pt x="23634" y="9670"/>
                                    <a:pt x="23634" y="2160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07" name="Arc 135"/>
                            <p:cNvSpPr>
                              <a:spLocks/>
                            </p:cNvSpPr>
                            <p:nvPr/>
                          </p:nvSpPr>
                          <p:spPr bwMode="auto">
                            <a:xfrm flipV="1">
                              <a:off x="7717" y="6931"/>
                              <a:ext cx="608" cy="1777"/>
                            </a:xfrm>
                            <a:custGeom>
                              <a:avLst/>
                              <a:gdLst>
                                <a:gd name="G0" fmla="+- 2034 0 0"/>
                                <a:gd name="G1" fmla="+- 21600 0 0"/>
                                <a:gd name="G2" fmla="+- 21600 0 0"/>
                                <a:gd name="T0" fmla="*/ 0 w 23598"/>
                                <a:gd name="T1" fmla="*/ 96 h 21600"/>
                                <a:gd name="T2" fmla="*/ 23598 w 23598"/>
                                <a:gd name="T3" fmla="*/ 20362 h 21600"/>
                                <a:gd name="T4" fmla="*/ 2034 w 23598"/>
                                <a:gd name="T5" fmla="*/ 21600 h 21600"/>
                              </a:gdLst>
                              <a:ahLst/>
                              <a:cxnLst>
                                <a:cxn ang="0">
                                  <a:pos x="T0" y="T1"/>
                                </a:cxn>
                                <a:cxn ang="0">
                                  <a:pos x="T2" y="T3"/>
                                </a:cxn>
                                <a:cxn ang="0">
                                  <a:pos x="T4" y="T5"/>
                                </a:cxn>
                              </a:cxnLst>
                              <a:rect l="0" t="0" r="r" b="b"/>
                              <a:pathLst>
                                <a:path w="23598" h="21600" fill="none" extrusionOk="0">
                                  <a:moveTo>
                                    <a:pt x="-1" y="95"/>
                                  </a:moveTo>
                                  <a:cubicBezTo>
                                    <a:pt x="676" y="32"/>
                                    <a:pt x="1354" y="-1"/>
                                    <a:pt x="2034" y="0"/>
                                  </a:cubicBezTo>
                                  <a:cubicBezTo>
                                    <a:pt x="13482" y="0"/>
                                    <a:pt x="22942" y="8932"/>
                                    <a:pt x="23598" y="20361"/>
                                  </a:cubicBezTo>
                                </a:path>
                                <a:path w="23598" h="21600" stroke="0" extrusionOk="0">
                                  <a:moveTo>
                                    <a:pt x="-1" y="95"/>
                                  </a:moveTo>
                                  <a:cubicBezTo>
                                    <a:pt x="676" y="32"/>
                                    <a:pt x="1354" y="-1"/>
                                    <a:pt x="2034" y="0"/>
                                  </a:cubicBezTo>
                                  <a:cubicBezTo>
                                    <a:pt x="13482" y="0"/>
                                    <a:pt x="22942" y="8932"/>
                                    <a:pt x="23598" y="2036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08" name="Arc 136"/>
                            <p:cNvSpPr>
                              <a:spLocks/>
                            </p:cNvSpPr>
                            <p:nvPr/>
                          </p:nvSpPr>
                          <p:spPr bwMode="auto">
                            <a:xfrm flipV="1">
                              <a:off x="7722" y="7048"/>
                              <a:ext cx="315" cy="1665"/>
                            </a:xfrm>
                            <a:custGeom>
                              <a:avLst/>
                              <a:gdLst>
                                <a:gd name="G0" fmla="+- 2034 0 0"/>
                                <a:gd name="G1" fmla="+- 21600 0 0"/>
                                <a:gd name="G2" fmla="+- 21600 0 0"/>
                                <a:gd name="T0" fmla="*/ 0 w 23634"/>
                                <a:gd name="T1" fmla="*/ 96 h 38922"/>
                                <a:gd name="T2" fmla="*/ 14938 w 23634"/>
                                <a:gd name="T3" fmla="*/ 38922 h 38922"/>
                                <a:gd name="T4" fmla="*/ 2034 w 23634"/>
                                <a:gd name="T5" fmla="*/ 21600 h 38922"/>
                              </a:gdLst>
                              <a:ahLst/>
                              <a:cxnLst>
                                <a:cxn ang="0">
                                  <a:pos x="T0" y="T1"/>
                                </a:cxn>
                                <a:cxn ang="0">
                                  <a:pos x="T2" y="T3"/>
                                </a:cxn>
                                <a:cxn ang="0">
                                  <a:pos x="T4" y="T5"/>
                                </a:cxn>
                              </a:cxnLst>
                              <a:rect l="0" t="0" r="r" b="b"/>
                              <a:pathLst>
                                <a:path w="23634" h="38922" fill="none" extrusionOk="0">
                                  <a:moveTo>
                                    <a:pt x="-1" y="95"/>
                                  </a:moveTo>
                                  <a:cubicBezTo>
                                    <a:pt x="676" y="32"/>
                                    <a:pt x="1354" y="-1"/>
                                    <a:pt x="2034" y="0"/>
                                  </a:cubicBezTo>
                                  <a:cubicBezTo>
                                    <a:pt x="13963" y="0"/>
                                    <a:pt x="23634" y="9670"/>
                                    <a:pt x="23634" y="21600"/>
                                  </a:cubicBezTo>
                                  <a:cubicBezTo>
                                    <a:pt x="23634" y="28423"/>
                                    <a:pt x="20409" y="34845"/>
                                    <a:pt x="14937" y="38921"/>
                                  </a:cubicBezTo>
                                </a:path>
                                <a:path w="23634" h="38922" stroke="0" extrusionOk="0">
                                  <a:moveTo>
                                    <a:pt x="-1" y="95"/>
                                  </a:moveTo>
                                  <a:cubicBezTo>
                                    <a:pt x="676" y="32"/>
                                    <a:pt x="1354" y="-1"/>
                                    <a:pt x="2034" y="0"/>
                                  </a:cubicBezTo>
                                  <a:cubicBezTo>
                                    <a:pt x="13963" y="0"/>
                                    <a:pt x="23634" y="9670"/>
                                    <a:pt x="23634" y="21600"/>
                                  </a:cubicBezTo>
                                  <a:cubicBezTo>
                                    <a:pt x="23634" y="28423"/>
                                    <a:pt x="20409" y="34845"/>
                                    <a:pt x="14937" y="3892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09" name="Arc 137"/>
                            <p:cNvSpPr>
                              <a:spLocks/>
                            </p:cNvSpPr>
                            <p:nvPr/>
                          </p:nvSpPr>
                          <p:spPr bwMode="auto">
                            <a:xfrm flipV="1">
                              <a:off x="7293" y="7046"/>
                              <a:ext cx="585" cy="1923"/>
                            </a:xfrm>
                            <a:custGeom>
                              <a:avLst/>
                              <a:gdLst>
                                <a:gd name="G0" fmla="+- 2034 0 0"/>
                                <a:gd name="G1" fmla="+- 21600 0 0"/>
                                <a:gd name="G2" fmla="+- 21600 0 0"/>
                                <a:gd name="T0" fmla="*/ 0 w 23634"/>
                                <a:gd name="T1" fmla="*/ 96 h 42960"/>
                                <a:gd name="T2" fmla="*/ 5244 w 23634"/>
                                <a:gd name="T3" fmla="*/ 42960 h 42960"/>
                                <a:gd name="T4" fmla="*/ 2034 w 23634"/>
                                <a:gd name="T5" fmla="*/ 21600 h 42960"/>
                              </a:gdLst>
                              <a:ahLst/>
                              <a:cxnLst>
                                <a:cxn ang="0">
                                  <a:pos x="T0" y="T1"/>
                                </a:cxn>
                                <a:cxn ang="0">
                                  <a:pos x="T2" y="T3"/>
                                </a:cxn>
                                <a:cxn ang="0">
                                  <a:pos x="T4" y="T5"/>
                                </a:cxn>
                              </a:cxnLst>
                              <a:rect l="0" t="0" r="r" b="b"/>
                              <a:pathLst>
                                <a:path w="23634" h="42960" fill="none" extrusionOk="0">
                                  <a:moveTo>
                                    <a:pt x="-1" y="95"/>
                                  </a:moveTo>
                                  <a:cubicBezTo>
                                    <a:pt x="676" y="32"/>
                                    <a:pt x="1354" y="-1"/>
                                    <a:pt x="2034" y="0"/>
                                  </a:cubicBezTo>
                                  <a:cubicBezTo>
                                    <a:pt x="13963" y="0"/>
                                    <a:pt x="23634" y="9670"/>
                                    <a:pt x="23634" y="21600"/>
                                  </a:cubicBezTo>
                                  <a:cubicBezTo>
                                    <a:pt x="23634" y="32289"/>
                                    <a:pt x="15814" y="41371"/>
                                    <a:pt x="5244" y="42960"/>
                                  </a:cubicBezTo>
                                </a:path>
                                <a:path w="23634" h="42960" stroke="0" extrusionOk="0">
                                  <a:moveTo>
                                    <a:pt x="-1" y="95"/>
                                  </a:moveTo>
                                  <a:cubicBezTo>
                                    <a:pt x="676" y="32"/>
                                    <a:pt x="1354" y="-1"/>
                                    <a:pt x="2034" y="0"/>
                                  </a:cubicBezTo>
                                  <a:cubicBezTo>
                                    <a:pt x="13963" y="0"/>
                                    <a:pt x="23634" y="9670"/>
                                    <a:pt x="23634" y="21600"/>
                                  </a:cubicBezTo>
                                  <a:cubicBezTo>
                                    <a:pt x="23634" y="32289"/>
                                    <a:pt x="15814" y="41371"/>
                                    <a:pt x="5244" y="4296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210" name="AutoShape 138"/>
                          <p:cNvSpPr>
                            <a:spLocks noChangeArrowheads="1"/>
                          </p:cNvSpPr>
                          <p:nvPr/>
                        </p:nvSpPr>
                        <p:spPr bwMode="auto">
                          <a:xfrm rot="411741">
                            <a:off x="8496" y="7285"/>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11" name="AutoShape 139"/>
                          <p:cNvSpPr>
                            <a:spLocks noChangeArrowheads="1"/>
                          </p:cNvSpPr>
                          <p:nvPr/>
                        </p:nvSpPr>
                        <p:spPr bwMode="auto">
                          <a:xfrm rot="-736958">
                            <a:off x="7947" y="7299"/>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12" name="AutoShape 140"/>
                          <p:cNvSpPr>
                            <a:spLocks noChangeArrowheads="1"/>
                          </p:cNvSpPr>
                          <p:nvPr/>
                        </p:nvSpPr>
                        <p:spPr bwMode="auto">
                          <a:xfrm rot="-1294966">
                            <a:off x="7719" y="7362"/>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13" name="AutoShape 141"/>
                          <p:cNvSpPr>
                            <a:spLocks noChangeArrowheads="1"/>
                          </p:cNvSpPr>
                          <p:nvPr/>
                        </p:nvSpPr>
                        <p:spPr bwMode="auto">
                          <a:xfrm rot="280358">
                            <a:off x="8251" y="7270"/>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3214" name="Group 142"/>
                        <p:cNvGrpSpPr>
                          <a:grpSpLocks/>
                        </p:cNvGrpSpPr>
                        <p:nvPr/>
                      </p:nvGrpSpPr>
                      <p:grpSpPr bwMode="auto">
                        <a:xfrm flipV="1">
                          <a:off x="7273" y="8571"/>
                          <a:ext cx="1323" cy="2038"/>
                          <a:chOff x="7293" y="6931"/>
                          <a:chExt cx="1323" cy="2038"/>
                        </a:xfrm>
                      </p:grpSpPr>
                      <p:grpSp>
                        <p:nvGrpSpPr>
                          <p:cNvPr id="3215" name="Group 143"/>
                          <p:cNvGrpSpPr>
                            <a:grpSpLocks/>
                          </p:cNvGrpSpPr>
                          <p:nvPr/>
                        </p:nvGrpSpPr>
                        <p:grpSpPr bwMode="auto">
                          <a:xfrm>
                            <a:off x="7293" y="6931"/>
                            <a:ext cx="1288" cy="2038"/>
                            <a:chOff x="7293" y="6931"/>
                            <a:chExt cx="1288" cy="2038"/>
                          </a:xfrm>
                        </p:grpSpPr>
                        <p:sp>
                          <p:nvSpPr>
                            <p:cNvPr id="3216" name="Arc 144"/>
                            <p:cNvSpPr>
                              <a:spLocks/>
                            </p:cNvSpPr>
                            <p:nvPr/>
                          </p:nvSpPr>
                          <p:spPr bwMode="auto">
                            <a:xfrm flipV="1">
                              <a:off x="7702" y="7028"/>
                              <a:ext cx="879" cy="1710"/>
                            </a:xfrm>
                            <a:custGeom>
                              <a:avLst/>
                              <a:gdLst>
                                <a:gd name="G0" fmla="+- 2034 0 0"/>
                                <a:gd name="G1" fmla="+- 21600 0 0"/>
                                <a:gd name="G2" fmla="+- 21600 0 0"/>
                                <a:gd name="T0" fmla="*/ 0 w 23634"/>
                                <a:gd name="T1" fmla="*/ 96 h 21600"/>
                                <a:gd name="T2" fmla="*/ 23634 w 23634"/>
                                <a:gd name="T3" fmla="*/ 21600 h 21600"/>
                                <a:gd name="T4" fmla="*/ 2034 w 23634"/>
                                <a:gd name="T5" fmla="*/ 21600 h 21600"/>
                              </a:gdLst>
                              <a:ahLst/>
                              <a:cxnLst>
                                <a:cxn ang="0">
                                  <a:pos x="T0" y="T1"/>
                                </a:cxn>
                                <a:cxn ang="0">
                                  <a:pos x="T2" y="T3"/>
                                </a:cxn>
                                <a:cxn ang="0">
                                  <a:pos x="T4" y="T5"/>
                                </a:cxn>
                              </a:cxnLst>
                              <a:rect l="0" t="0" r="r" b="b"/>
                              <a:pathLst>
                                <a:path w="23634" h="21600" fill="none" extrusionOk="0">
                                  <a:moveTo>
                                    <a:pt x="-1" y="95"/>
                                  </a:moveTo>
                                  <a:cubicBezTo>
                                    <a:pt x="676" y="32"/>
                                    <a:pt x="1354" y="-1"/>
                                    <a:pt x="2034" y="0"/>
                                  </a:cubicBezTo>
                                  <a:cubicBezTo>
                                    <a:pt x="13963" y="0"/>
                                    <a:pt x="23634" y="9670"/>
                                    <a:pt x="23634" y="21600"/>
                                  </a:cubicBezTo>
                                </a:path>
                                <a:path w="23634" h="21600" stroke="0" extrusionOk="0">
                                  <a:moveTo>
                                    <a:pt x="-1" y="95"/>
                                  </a:moveTo>
                                  <a:cubicBezTo>
                                    <a:pt x="676" y="32"/>
                                    <a:pt x="1354" y="-1"/>
                                    <a:pt x="2034" y="0"/>
                                  </a:cubicBezTo>
                                  <a:cubicBezTo>
                                    <a:pt x="13963" y="0"/>
                                    <a:pt x="23634" y="9670"/>
                                    <a:pt x="23634" y="2160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17" name="Arc 145"/>
                            <p:cNvSpPr>
                              <a:spLocks/>
                            </p:cNvSpPr>
                            <p:nvPr/>
                          </p:nvSpPr>
                          <p:spPr bwMode="auto">
                            <a:xfrm flipV="1">
                              <a:off x="7717" y="6931"/>
                              <a:ext cx="608" cy="1777"/>
                            </a:xfrm>
                            <a:custGeom>
                              <a:avLst/>
                              <a:gdLst>
                                <a:gd name="G0" fmla="+- 2034 0 0"/>
                                <a:gd name="G1" fmla="+- 21600 0 0"/>
                                <a:gd name="G2" fmla="+- 21600 0 0"/>
                                <a:gd name="T0" fmla="*/ 0 w 23598"/>
                                <a:gd name="T1" fmla="*/ 96 h 21600"/>
                                <a:gd name="T2" fmla="*/ 23598 w 23598"/>
                                <a:gd name="T3" fmla="*/ 20362 h 21600"/>
                                <a:gd name="T4" fmla="*/ 2034 w 23598"/>
                                <a:gd name="T5" fmla="*/ 21600 h 21600"/>
                              </a:gdLst>
                              <a:ahLst/>
                              <a:cxnLst>
                                <a:cxn ang="0">
                                  <a:pos x="T0" y="T1"/>
                                </a:cxn>
                                <a:cxn ang="0">
                                  <a:pos x="T2" y="T3"/>
                                </a:cxn>
                                <a:cxn ang="0">
                                  <a:pos x="T4" y="T5"/>
                                </a:cxn>
                              </a:cxnLst>
                              <a:rect l="0" t="0" r="r" b="b"/>
                              <a:pathLst>
                                <a:path w="23598" h="21600" fill="none" extrusionOk="0">
                                  <a:moveTo>
                                    <a:pt x="-1" y="95"/>
                                  </a:moveTo>
                                  <a:cubicBezTo>
                                    <a:pt x="676" y="32"/>
                                    <a:pt x="1354" y="-1"/>
                                    <a:pt x="2034" y="0"/>
                                  </a:cubicBezTo>
                                  <a:cubicBezTo>
                                    <a:pt x="13482" y="0"/>
                                    <a:pt x="22942" y="8932"/>
                                    <a:pt x="23598" y="20361"/>
                                  </a:cubicBezTo>
                                </a:path>
                                <a:path w="23598" h="21600" stroke="0" extrusionOk="0">
                                  <a:moveTo>
                                    <a:pt x="-1" y="95"/>
                                  </a:moveTo>
                                  <a:cubicBezTo>
                                    <a:pt x="676" y="32"/>
                                    <a:pt x="1354" y="-1"/>
                                    <a:pt x="2034" y="0"/>
                                  </a:cubicBezTo>
                                  <a:cubicBezTo>
                                    <a:pt x="13482" y="0"/>
                                    <a:pt x="22942" y="8932"/>
                                    <a:pt x="23598" y="2036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18" name="Arc 146"/>
                            <p:cNvSpPr>
                              <a:spLocks/>
                            </p:cNvSpPr>
                            <p:nvPr/>
                          </p:nvSpPr>
                          <p:spPr bwMode="auto">
                            <a:xfrm flipV="1">
                              <a:off x="7722" y="7048"/>
                              <a:ext cx="315" cy="1665"/>
                            </a:xfrm>
                            <a:custGeom>
                              <a:avLst/>
                              <a:gdLst>
                                <a:gd name="G0" fmla="+- 2034 0 0"/>
                                <a:gd name="G1" fmla="+- 21600 0 0"/>
                                <a:gd name="G2" fmla="+- 21600 0 0"/>
                                <a:gd name="T0" fmla="*/ 0 w 23634"/>
                                <a:gd name="T1" fmla="*/ 96 h 38922"/>
                                <a:gd name="T2" fmla="*/ 14938 w 23634"/>
                                <a:gd name="T3" fmla="*/ 38922 h 38922"/>
                                <a:gd name="T4" fmla="*/ 2034 w 23634"/>
                                <a:gd name="T5" fmla="*/ 21600 h 38922"/>
                              </a:gdLst>
                              <a:ahLst/>
                              <a:cxnLst>
                                <a:cxn ang="0">
                                  <a:pos x="T0" y="T1"/>
                                </a:cxn>
                                <a:cxn ang="0">
                                  <a:pos x="T2" y="T3"/>
                                </a:cxn>
                                <a:cxn ang="0">
                                  <a:pos x="T4" y="T5"/>
                                </a:cxn>
                              </a:cxnLst>
                              <a:rect l="0" t="0" r="r" b="b"/>
                              <a:pathLst>
                                <a:path w="23634" h="38922" fill="none" extrusionOk="0">
                                  <a:moveTo>
                                    <a:pt x="-1" y="95"/>
                                  </a:moveTo>
                                  <a:cubicBezTo>
                                    <a:pt x="676" y="32"/>
                                    <a:pt x="1354" y="-1"/>
                                    <a:pt x="2034" y="0"/>
                                  </a:cubicBezTo>
                                  <a:cubicBezTo>
                                    <a:pt x="13963" y="0"/>
                                    <a:pt x="23634" y="9670"/>
                                    <a:pt x="23634" y="21600"/>
                                  </a:cubicBezTo>
                                  <a:cubicBezTo>
                                    <a:pt x="23634" y="28423"/>
                                    <a:pt x="20409" y="34845"/>
                                    <a:pt x="14937" y="38921"/>
                                  </a:cubicBezTo>
                                </a:path>
                                <a:path w="23634" h="38922" stroke="0" extrusionOk="0">
                                  <a:moveTo>
                                    <a:pt x="-1" y="95"/>
                                  </a:moveTo>
                                  <a:cubicBezTo>
                                    <a:pt x="676" y="32"/>
                                    <a:pt x="1354" y="-1"/>
                                    <a:pt x="2034" y="0"/>
                                  </a:cubicBezTo>
                                  <a:cubicBezTo>
                                    <a:pt x="13963" y="0"/>
                                    <a:pt x="23634" y="9670"/>
                                    <a:pt x="23634" y="21600"/>
                                  </a:cubicBezTo>
                                  <a:cubicBezTo>
                                    <a:pt x="23634" y="28423"/>
                                    <a:pt x="20409" y="34845"/>
                                    <a:pt x="14937" y="38921"/>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19" name="Arc 147"/>
                            <p:cNvSpPr>
                              <a:spLocks/>
                            </p:cNvSpPr>
                            <p:nvPr/>
                          </p:nvSpPr>
                          <p:spPr bwMode="auto">
                            <a:xfrm flipV="1">
                              <a:off x="7293" y="7046"/>
                              <a:ext cx="585" cy="1923"/>
                            </a:xfrm>
                            <a:custGeom>
                              <a:avLst/>
                              <a:gdLst>
                                <a:gd name="G0" fmla="+- 2034 0 0"/>
                                <a:gd name="G1" fmla="+- 21600 0 0"/>
                                <a:gd name="G2" fmla="+- 21600 0 0"/>
                                <a:gd name="T0" fmla="*/ 0 w 23634"/>
                                <a:gd name="T1" fmla="*/ 96 h 42960"/>
                                <a:gd name="T2" fmla="*/ 5244 w 23634"/>
                                <a:gd name="T3" fmla="*/ 42960 h 42960"/>
                                <a:gd name="T4" fmla="*/ 2034 w 23634"/>
                                <a:gd name="T5" fmla="*/ 21600 h 42960"/>
                              </a:gdLst>
                              <a:ahLst/>
                              <a:cxnLst>
                                <a:cxn ang="0">
                                  <a:pos x="T0" y="T1"/>
                                </a:cxn>
                                <a:cxn ang="0">
                                  <a:pos x="T2" y="T3"/>
                                </a:cxn>
                                <a:cxn ang="0">
                                  <a:pos x="T4" y="T5"/>
                                </a:cxn>
                              </a:cxnLst>
                              <a:rect l="0" t="0" r="r" b="b"/>
                              <a:pathLst>
                                <a:path w="23634" h="42960" fill="none" extrusionOk="0">
                                  <a:moveTo>
                                    <a:pt x="-1" y="95"/>
                                  </a:moveTo>
                                  <a:cubicBezTo>
                                    <a:pt x="676" y="32"/>
                                    <a:pt x="1354" y="-1"/>
                                    <a:pt x="2034" y="0"/>
                                  </a:cubicBezTo>
                                  <a:cubicBezTo>
                                    <a:pt x="13963" y="0"/>
                                    <a:pt x="23634" y="9670"/>
                                    <a:pt x="23634" y="21600"/>
                                  </a:cubicBezTo>
                                  <a:cubicBezTo>
                                    <a:pt x="23634" y="32289"/>
                                    <a:pt x="15814" y="41371"/>
                                    <a:pt x="5244" y="42960"/>
                                  </a:cubicBezTo>
                                </a:path>
                                <a:path w="23634" h="42960" stroke="0" extrusionOk="0">
                                  <a:moveTo>
                                    <a:pt x="-1" y="95"/>
                                  </a:moveTo>
                                  <a:cubicBezTo>
                                    <a:pt x="676" y="32"/>
                                    <a:pt x="1354" y="-1"/>
                                    <a:pt x="2034" y="0"/>
                                  </a:cubicBezTo>
                                  <a:cubicBezTo>
                                    <a:pt x="13963" y="0"/>
                                    <a:pt x="23634" y="9670"/>
                                    <a:pt x="23634" y="21600"/>
                                  </a:cubicBezTo>
                                  <a:cubicBezTo>
                                    <a:pt x="23634" y="32289"/>
                                    <a:pt x="15814" y="41371"/>
                                    <a:pt x="5244" y="42960"/>
                                  </a:cubicBezTo>
                                  <a:lnTo>
                                    <a:pt x="2034" y="21600"/>
                                  </a:lnTo>
                                  <a:close/>
                                </a:path>
                              </a:pathLst>
                            </a:cu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220" name="AutoShape 148"/>
                          <p:cNvSpPr>
                            <a:spLocks noChangeArrowheads="1"/>
                          </p:cNvSpPr>
                          <p:nvPr/>
                        </p:nvSpPr>
                        <p:spPr bwMode="auto">
                          <a:xfrm rot="411741">
                            <a:off x="8496" y="7285"/>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21" name="AutoShape 149"/>
                          <p:cNvSpPr>
                            <a:spLocks noChangeArrowheads="1"/>
                          </p:cNvSpPr>
                          <p:nvPr/>
                        </p:nvSpPr>
                        <p:spPr bwMode="auto">
                          <a:xfrm rot="-736958">
                            <a:off x="7947" y="7299"/>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22" name="AutoShape 150"/>
                          <p:cNvSpPr>
                            <a:spLocks noChangeArrowheads="1"/>
                          </p:cNvSpPr>
                          <p:nvPr/>
                        </p:nvSpPr>
                        <p:spPr bwMode="auto">
                          <a:xfrm rot="-1294966">
                            <a:off x="7719" y="7362"/>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23" name="AutoShape 151"/>
                          <p:cNvSpPr>
                            <a:spLocks noChangeArrowheads="1"/>
                          </p:cNvSpPr>
                          <p:nvPr/>
                        </p:nvSpPr>
                        <p:spPr bwMode="auto">
                          <a:xfrm rot="280358">
                            <a:off x="8251" y="7270"/>
                            <a:ext cx="120" cy="173"/>
                          </a:xfrm>
                          <a:prstGeom prst="triangle">
                            <a:avLst>
                              <a:gd name="adj" fmla="val 50000"/>
                            </a:avLst>
                          </a:prstGeom>
                          <a:solidFill>
                            <a:srgbClr val="0000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3224" name="Group 152"/>
                    <p:cNvGrpSpPr>
                      <a:grpSpLocks/>
                    </p:cNvGrpSpPr>
                    <p:nvPr/>
                  </p:nvGrpSpPr>
                  <p:grpSpPr bwMode="auto">
                    <a:xfrm>
                      <a:off x="6892" y="8380"/>
                      <a:ext cx="3628" cy="787"/>
                      <a:chOff x="6892" y="8380"/>
                      <a:chExt cx="3628" cy="787"/>
                    </a:xfrm>
                  </p:grpSpPr>
                  <p:grpSp>
                    <p:nvGrpSpPr>
                      <p:cNvPr id="3225" name="Group 153"/>
                      <p:cNvGrpSpPr>
                        <a:grpSpLocks/>
                      </p:cNvGrpSpPr>
                      <p:nvPr/>
                    </p:nvGrpSpPr>
                    <p:grpSpPr bwMode="auto">
                      <a:xfrm>
                        <a:off x="6892" y="8407"/>
                        <a:ext cx="982" cy="760"/>
                        <a:chOff x="6892" y="8407"/>
                        <a:chExt cx="982" cy="760"/>
                      </a:xfrm>
                    </p:grpSpPr>
                    <p:sp>
                      <p:nvSpPr>
                        <p:cNvPr id="3226" name="Rectangle 154"/>
                        <p:cNvSpPr>
                          <a:spLocks noChangeArrowheads="1"/>
                        </p:cNvSpPr>
                        <p:nvPr/>
                      </p:nvSpPr>
                      <p:spPr bwMode="auto">
                        <a:xfrm>
                          <a:off x="6892" y="8407"/>
                          <a:ext cx="982" cy="760"/>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27" name="Text Box 155"/>
                        <p:cNvSpPr txBox="1">
                          <a:spLocks noChangeArrowheads="1"/>
                        </p:cNvSpPr>
                        <p:nvPr/>
                      </p:nvSpPr>
                      <p:spPr bwMode="auto">
                        <a:xfrm>
                          <a:off x="7160" y="8468"/>
                          <a:ext cx="580" cy="58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000" b="1" i="0" u="none" strike="noStrike" cap="none" normalizeH="0" baseline="0" dirty="0">
                              <a:ln>
                                <a:noFill/>
                              </a:ln>
                              <a:solidFill>
                                <a:srgbClr val="FFFFFF"/>
                              </a:solidFill>
                              <a:effectLst/>
                              <a:latin typeface="Calibri" pitchFamily="34" charset="0"/>
                              <a:cs typeface="Arial" pitchFamily="34" charset="0"/>
                            </a:rPr>
                            <a:t>N</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grpSp>
                    <p:nvGrpSpPr>
                      <p:cNvPr id="3228" name="Group 156"/>
                      <p:cNvGrpSpPr>
                        <a:grpSpLocks/>
                      </p:cNvGrpSpPr>
                      <p:nvPr/>
                    </p:nvGrpSpPr>
                    <p:grpSpPr bwMode="auto">
                      <a:xfrm>
                        <a:off x="9560" y="8380"/>
                        <a:ext cx="960" cy="760"/>
                        <a:chOff x="9560" y="8380"/>
                        <a:chExt cx="960" cy="760"/>
                      </a:xfrm>
                    </p:grpSpPr>
                    <p:sp>
                      <p:nvSpPr>
                        <p:cNvPr id="3229" name="Rectangle 157"/>
                        <p:cNvSpPr>
                          <a:spLocks noChangeArrowheads="1"/>
                        </p:cNvSpPr>
                        <p:nvPr/>
                      </p:nvSpPr>
                      <p:spPr bwMode="auto">
                        <a:xfrm>
                          <a:off x="9560" y="8380"/>
                          <a:ext cx="960" cy="760"/>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30" name="Text Box 158"/>
                        <p:cNvSpPr txBox="1">
                          <a:spLocks noChangeArrowheads="1"/>
                        </p:cNvSpPr>
                        <p:nvPr/>
                      </p:nvSpPr>
                      <p:spPr bwMode="auto">
                        <a:xfrm>
                          <a:off x="9660" y="8468"/>
                          <a:ext cx="580" cy="580"/>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000" b="1" i="0" u="none" strike="noStrike" cap="none" normalizeH="0" baseline="0">
                              <a:ln>
                                <a:noFill/>
                              </a:ln>
                              <a:solidFill>
                                <a:srgbClr val="FFFFFF"/>
                              </a:solidFill>
                              <a:effectLst/>
                              <a:latin typeface="Calibri" pitchFamily="34" charset="0"/>
                              <a:cs typeface="Arial" pitchFamily="34" charset="0"/>
                            </a:rPr>
                            <a:t>N</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grpSp>
              </p:grpSp>
            </p:grpSp>
            <p:sp>
              <p:nvSpPr>
                <p:cNvPr id="3231" name="Oval 159"/>
                <p:cNvSpPr>
                  <a:spLocks noChangeArrowheads="1"/>
                </p:cNvSpPr>
                <p:nvPr/>
              </p:nvSpPr>
              <p:spPr bwMode="auto">
                <a:xfrm>
                  <a:off x="8095" y="7085"/>
                  <a:ext cx="91" cy="91"/>
                </a:xfrm>
                <a:prstGeom prst="ellipse">
                  <a:avLst/>
                </a:prstGeom>
                <a:solidFill>
                  <a:srgbClr val="FF66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32" name="Text Box 160"/>
                <p:cNvSpPr txBox="1">
                  <a:spLocks noChangeArrowheads="1"/>
                </p:cNvSpPr>
                <p:nvPr/>
              </p:nvSpPr>
              <p:spPr bwMode="auto">
                <a:xfrm>
                  <a:off x="8219" y="6968"/>
                  <a:ext cx="255" cy="367"/>
                </a:xfrm>
                <a:prstGeom prst="rect">
                  <a:avLst/>
                </a:prstGeom>
                <a:noFill/>
                <a:ln w="9525">
                  <a:noFill/>
                  <a:miter lim="800000"/>
                  <a:headEnd/>
                  <a:tailEnd/>
                </a:ln>
              </p:spPr>
              <p:txBody>
                <a:bodyPr vert="horz" wrap="square" lIns="18000" tIns="10800" rIns="18000" bIns="10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0" i="0" u="none" strike="noStrike" cap="none" normalizeH="0" baseline="0">
                      <a:ln>
                        <a:noFill/>
                      </a:ln>
                      <a:solidFill>
                        <a:schemeClr val="tx1"/>
                      </a:solidFill>
                      <a:effectLst/>
                      <a:latin typeface="Calibri" pitchFamily="34" charset="0"/>
                      <a:cs typeface="Arial" pitchFamily="34" charset="0"/>
                    </a:rPr>
                    <a:t>P</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grpSp>
        <p:sp>
          <p:nvSpPr>
            <p:cNvPr id="3233" name="Text Box 161"/>
            <p:cNvSpPr txBox="1">
              <a:spLocks noChangeArrowheads="1"/>
            </p:cNvSpPr>
            <p:nvPr/>
          </p:nvSpPr>
          <p:spPr bwMode="auto">
            <a:xfrm>
              <a:off x="2355" y="14865"/>
              <a:ext cx="7200" cy="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       unlike pole attraction                       like pole repulsion       </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grpSp>
        <p:nvGrpSpPr>
          <p:cNvPr id="3234" name="Group 162"/>
          <p:cNvGrpSpPr>
            <a:grpSpLocks/>
          </p:cNvGrpSpPr>
          <p:nvPr/>
        </p:nvGrpSpPr>
        <p:grpSpPr bwMode="auto">
          <a:xfrm>
            <a:off x="5766764" y="4286256"/>
            <a:ext cx="2651125" cy="1800225"/>
            <a:chOff x="4042" y="12373"/>
            <a:chExt cx="4175" cy="2835"/>
          </a:xfrm>
        </p:grpSpPr>
        <p:grpSp>
          <p:nvGrpSpPr>
            <p:cNvPr id="3235" name="Group 163"/>
            <p:cNvGrpSpPr>
              <a:grpSpLocks/>
            </p:cNvGrpSpPr>
            <p:nvPr/>
          </p:nvGrpSpPr>
          <p:grpSpPr bwMode="auto">
            <a:xfrm>
              <a:off x="4042" y="12373"/>
              <a:ext cx="4175" cy="2835"/>
              <a:chOff x="4042" y="12373"/>
              <a:chExt cx="4175" cy="2835"/>
            </a:xfrm>
          </p:grpSpPr>
          <p:grpSp>
            <p:nvGrpSpPr>
              <p:cNvPr id="3236" name="Group 164"/>
              <p:cNvGrpSpPr>
                <a:grpSpLocks/>
              </p:cNvGrpSpPr>
              <p:nvPr/>
            </p:nvGrpSpPr>
            <p:grpSpPr bwMode="auto">
              <a:xfrm>
                <a:off x="4052" y="12373"/>
                <a:ext cx="3961" cy="2835"/>
                <a:chOff x="4052" y="12373"/>
                <a:chExt cx="3961" cy="2835"/>
              </a:xfrm>
            </p:grpSpPr>
            <p:grpSp>
              <p:nvGrpSpPr>
                <p:cNvPr id="3237" name="Group 165"/>
                <p:cNvGrpSpPr>
                  <a:grpSpLocks/>
                </p:cNvGrpSpPr>
                <p:nvPr/>
              </p:nvGrpSpPr>
              <p:grpSpPr bwMode="auto">
                <a:xfrm>
                  <a:off x="4300" y="12584"/>
                  <a:ext cx="3540" cy="2478"/>
                  <a:chOff x="3150" y="3020"/>
                  <a:chExt cx="3860" cy="2701"/>
                </a:xfrm>
              </p:grpSpPr>
              <p:sp>
                <p:nvSpPr>
                  <p:cNvPr id="3238" name="Line 166"/>
                  <p:cNvSpPr>
                    <a:spLocks noChangeShapeType="1"/>
                  </p:cNvSpPr>
                  <p:nvPr/>
                </p:nvSpPr>
                <p:spPr bwMode="auto">
                  <a:xfrm>
                    <a:off x="3150" y="438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3239" name="Group 167"/>
                  <p:cNvGrpSpPr>
                    <a:grpSpLocks/>
                  </p:cNvGrpSpPr>
                  <p:nvPr/>
                </p:nvGrpSpPr>
                <p:grpSpPr bwMode="auto">
                  <a:xfrm>
                    <a:off x="3150" y="3020"/>
                    <a:ext cx="3860" cy="2701"/>
                    <a:chOff x="3150" y="3020"/>
                    <a:chExt cx="3860" cy="2701"/>
                  </a:xfrm>
                </p:grpSpPr>
                <p:sp>
                  <p:nvSpPr>
                    <p:cNvPr id="3240" name="Line 168"/>
                    <p:cNvSpPr>
                      <a:spLocks noChangeShapeType="1"/>
                    </p:cNvSpPr>
                    <p:nvPr/>
                  </p:nvSpPr>
                  <p:spPr bwMode="auto">
                    <a:xfrm>
                      <a:off x="3150" y="302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1" name="Line 169"/>
                    <p:cNvSpPr>
                      <a:spLocks noChangeShapeType="1"/>
                    </p:cNvSpPr>
                    <p:nvPr/>
                  </p:nvSpPr>
                  <p:spPr bwMode="auto">
                    <a:xfrm>
                      <a:off x="3150" y="347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2" name="Line 170"/>
                    <p:cNvSpPr>
                      <a:spLocks noChangeShapeType="1"/>
                    </p:cNvSpPr>
                    <p:nvPr/>
                  </p:nvSpPr>
                  <p:spPr bwMode="auto">
                    <a:xfrm>
                      <a:off x="3150" y="393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3" name="Line 171"/>
                    <p:cNvSpPr>
                      <a:spLocks noChangeShapeType="1"/>
                    </p:cNvSpPr>
                    <p:nvPr/>
                  </p:nvSpPr>
                  <p:spPr bwMode="auto">
                    <a:xfrm>
                      <a:off x="3150" y="483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4" name="Line 172"/>
                    <p:cNvSpPr>
                      <a:spLocks noChangeShapeType="1"/>
                    </p:cNvSpPr>
                    <p:nvPr/>
                  </p:nvSpPr>
                  <p:spPr bwMode="auto">
                    <a:xfrm>
                      <a:off x="3160" y="528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45" name="Line 173"/>
                    <p:cNvSpPr>
                      <a:spLocks noChangeShapeType="1"/>
                    </p:cNvSpPr>
                    <p:nvPr/>
                  </p:nvSpPr>
                  <p:spPr bwMode="auto">
                    <a:xfrm>
                      <a:off x="3170" y="5720"/>
                      <a:ext cx="3840" cy="1"/>
                    </a:xfrm>
                    <a:prstGeom prst="line">
                      <a:avLst/>
                    </a:prstGeom>
                    <a:noFill/>
                    <a:ln w="28575">
                      <a:solidFill>
                        <a:srgbClr val="0000FF"/>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3246" name="Group 174"/>
                <p:cNvGrpSpPr>
                  <a:grpSpLocks/>
                </p:cNvGrpSpPr>
                <p:nvPr/>
              </p:nvGrpSpPr>
              <p:grpSpPr bwMode="auto">
                <a:xfrm>
                  <a:off x="4052" y="12373"/>
                  <a:ext cx="3961" cy="2835"/>
                  <a:chOff x="4052" y="12373"/>
                  <a:chExt cx="3961" cy="2835"/>
                </a:xfrm>
              </p:grpSpPr>
              <p:sp>
                <p:nvSpPr>
                  <p:cNvPr id="3247" name="Rectangle 175"/>
                  <p:cNvSpPr>
                    <a:spLocks noChangeArrowheads="1"/>
                  </p:cNvSpPr>
                  <p:nvPr/>
                </p:nvSpPr>
                <p:spPr bwMode="auto">
                  <a:xfrm>
                    <a:off x="4052" y="12373"/>
                    <a:ext cx="410" cy="2801"/>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48" name="Rectangle 176"/>
                  <p:cNvSpPr>
                    <a:spLocks noChangeArrowheads="1"/>
                  </p:cNvSpPr>
                  <p:nvPr/>
                </p:nvSpPr>
                <p:spPr bwMode="auto">
                  <a:xfrm>
                    <a:off x="7603" y="12407"/>
                    <a:ext cx="410" cy="2801"/>
                  </a:xfrm>
                  <a:prstGeom prst="rect">
                    <a:avLst/>
                  </a:prstGeom>
                  <a:solidFill>
                    <a:srgbClr val="FF00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sp>
            <p:nvSpPr>
              <p:cNvPr id="3249" name="Text Box 177"/>
              <p:cNvSpPr txBox="1">
                <a:spLocks noChangeArrowheads="1"/>
              </p:cNvSpPr>
              <p:nvPr/>
            </p:nvSpPr>
            <p:spPr bwMode="auto">
              <a:xfrm>
                <a:off x="4042" y="13501"/>
                <a:ext cx="715" cy="6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FF"/>
                    </a:solidFill>
                    <a:effectLst/>
                    <a:latin typeface="+mn-lt"/>
                    <a:cs typeface="Arial" pitchFamily="34" charset="0"/>
                  </a:rPr>
                  <a:t>N</a:t>
                </a:r>
                <a:endParaRPr kumimoji="0" lang="en-US" b="0" i="0" u="none" strike="noStrike" cap="none" normalizeH="0" baseline="0" dirty="0">
                  <a:ln>
                    <a:noFill/>
                  </a:ln>
                  <a:solidFill>
                    <a:schemeClr val="tx1"/>
                  </a:solidFill>
                  <a:effectLst/>
                  <a:latin typeface="+mn-lt"/>
                  <a:cs typeface="Arial" pitchFamily="34" charset="0"/>
                </a:endParaRPr>
              </a:p>
            </p:txBody>
          </p:sp>
          <p:sp>
            <p:nvSpPr>
              <p:cNvPr id="3250" name="Text Box 178"/>
              <p:cNvSpPr txBox="1">
                <a:spLocks noChangeArrowheads="1"/>
              </p:cNvSpPr>
              <p:nvPr/>
            </p:nvSpPr>
            <p:spPr bwMode="auto">
              <a:xfrm>
                <a:off x="7502" y="13529"/>
                <a:ext cx="715" cy="6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a:ln>
                      <a:noFill/>
                    </a:ln>
                    <a:solidFill>
                      <a:srgbClr val="FFFFFF"/>
                    </a:solidFill>
                    <a:effectLst/>
                    <a:latin typeface="+mn-lt"/>
                    <a:cs typeface="Arial" pitchFamily="34" charset="0"/>
                  </a:rPr>
                  <a:t>S</a:t>
                </a:r>
                <a:endParaRPr kumimoji="0" lang="en-US" b="0" i="0" u="none" strike="noStrike" cap="none" normalizeH="0" baseline="0">
                  <a:ln>
                    <a:noFill/>
                  </a:ln>
                  <a:solidFill>
                    <a:schemeClr val="tx1"/>
                  </a:solidFill>
                  <a:effectLst/>
                  <a:latin typeface="+mn-lt"/>
                  <a:cs typeface="Arial" pitchFamily="34" charset="0"/>
                </a:endParaRPr>
              </a:p>
            </p:txBody>
          </p:sp>
        </p:grpSp>
        <p:sp>
          <p:nvSpPr>
            <p:cNvPr id="3251" name="AutoShape 179"/>
            <p:cNvSpPr>
              <a:spLocks noChangeArrowheads="1"/>
            </p:cNvSpPr>
            <p:nvPr/>
          </p:nvSpPr>
          <p:spPr bwMode="auto">
            <a:xfrm rot="5400000">
              <a:off x="5952" y="14953"/>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2" name="AutoShape 180"/>
            <p:cNvSpPr>
              <a:spLocks noChangeArrowheads="1"/>
            </p:cNvSpPr>
            <p:nvPr/>
          </p:nvSpPr>
          <p:spPr bwMode="auto">
            <a:xfrm rot="5400000">
              <a:off x="5965" y="12464"/>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3" name="AutoShape 181"/>
            <p:cNvSpPr>
              <a:spLocks noChangeArrowheads="1"/>
            </p:cNvSpPr>
            <p:nvPr/>
          </p:nvSpPr>
          <p:spPr bwMode="auto">
            <a:xfrm rot="5400000">
              <a:off x="5965" y="12891"/>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4" name="AutoShape 182"/>
            <p:cNvSpPr>
              <a:spLocks noChangeArrowheads="1"/>
            </p:cNvSpPr>
            <p:nvPr/>
          </p:nvSpPr>
          <p:spPr bwMode="auto">
            <a:xfrm rot="5400000">
              <a:off x="5959" y="13309"/>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5" name="AutoShape 183"/>
            <p:cNvSpPr>
              <a:spLocks noChangeArrowheads="1"/>
            </p:cNvSpPr>
            <p:nvPr/>
          </p:nvSpPr>
          <p:spPr bwMode="auto">
            <a:xfrm rot="5400000">
              <a:off x="5952" y="13723"/>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6" name="AutoShape 184"/>
            <p:cNvSpPr>
              <a:spLocks noChangeArrowheads="1"/>
            </p:cNvSpPr>
            <p:nvPr/>
          </p:nvSpPr>
          <p:spPr bwMode="auto">
            <a:xfrm rot="5400000">
              <a:off x="5951" y="14135"/>
              <a:ext cx="221"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57" name="AutoShape 185"/>
            <p:cNvSpPr>
              <a:spLocks noChangeArrowheads="1"/>
            </p:cNvSpPr>
            <p:nvPr/>
          </p:nvSpPr>
          <p:spPr bwMode="auto">
            <a:xfrm rot="5400000">
              <a:off x="5952" y="14548"/>
              <a:ext cx="220" cy="220"/>
            </a:xfrm>
            <a:prstGeom prst="triangle">
              <a:avLst>
                <a:gd name="adj" fmla="val 50000"/>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88" name="TextBox 187"/>
          <p:cNvSpPr txBox="1"/>
          <p:nvPr/>
        </p:nvSpPr>
        <p:spPr>
          <a:xfrm>
            <a:off x="5357818" y="1714488"/>
            <a:ext cx="3286148" cy="2215991"/>
          </a:xfrm>
          <a:prstGeom prst="rect">
            <a:avLst/>
          </a:prstGeom>
          <a:noFill/>
        </p:spPr>
        <p:txBody>
          <a:bodyPr wrap="square" rtlCol="0">
            <a:spAutoFit/>
          </a:bodyPr>
          <a:lstStyle/>
          <a:p>
            <a:pPr algn="just"/>
            <a:r>
              <a:rPr lang="en-GB" dirty="0">
                <a:latin typeface="+mn-lt"/>
              </a:rPr>
              <a:t>The closer the </a:t>
            </a:r>
            <a:r>
              <a:rPr lang="en-GB" dirty="0" err="1">
                <a:latin typeface="+mn-lt"/>
              </a:rPr>
              <a:t>magentic</a:t>
            </a:r>
            <a:r>
              <a:rPr lang="en-GB" dirty="0">
                <a:latin typeface="+mn-lt"/>
              </a:rPr>
              <a:t> fields lines the stronger the magnetic field at that point.</a:t>
            </a:r>
          </a:p>
          <a:p>
            <a:pPr algn="just"/>
            <a:endParaRPr lang="en-GB" sz="1200" dirty="0">
              <a:latin typeface="+mn-lt"/>
            </a:endParaRPr>
          </a:p>
          <a:p>
            <a:pPr algn="just"/>
            <a:r>
              <a:rPr lang="en-GB" dirty="0">
                <a:latin typeface="+mn-lt"/>
              </a:rPr>
              <a:t>If the magnetic field lines are the same distance apart throughout the field it is called a </a:t>
            </a:r>
            <a:r>
              <a:rPr lang="en-GB" b="1" dirty="0">
                <a:latin typeface="+mn-lt"/>
              </a:rPr>
              <a:t>uniform field.</a:t>
            </a:r>
            <a:endParaRPr lang="en-GB" dirty="0">
              <a:latin typeface="+mn-lt"/>
            </a:endParaRPr>
          </a:p>
        </p:txBody>
      </p:sp>
    </p:spTree>
  </p:cSld>
  <p:clrMapOvr>
    <a:masterClrMapping/>
  </p:clrMapOvr>
  <p:transition advClick="0" advTm="40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Magnetic field of the Earth</a:t>
            </a:r>
          </a:p>
        </p:txBody>
      </p:sp>
      <p:grpSp>
        <p:nvGrpSpPr>
          <p:cNvPr id="4098" name="Group 2"/>
          <p:cNvGrpSpPr>
            <a:grpSpLocks/>
          </p:cNvGrpSpPr>
          <p:nvPr/>
        </p:nvGrpSpPr>
        <p:grpSpPr bwMode="auto">
          <a:xfrm>
            <a:off x="344799" y="1184216"/>
            <a:ext cx="5676265" cy="4155536"/>
            <a:chOff x="706" y="1960"/>
            <a:chExt cx="8939" cy="6535"/>
          </a:xfrm>
        </p:grpSpPr>
        <p:grpSp>
          <p:nvGrpSpPr>
            <p:cNvPr id="4099" name="Group 3"/>
            <p:cNvGrpSpPr>
              <a:grpSpLocks/>
            </p:cNvGrpSpPr>
            <p:nvPr/>
          </p:nvGrpSpPr>
          <p:grpSpPr bwMode="auto">
            <a:xfrm>
              <a:off x="1155" y="2226"/>
              <a:ext cx="8172" cy="6269"/>
              <a:chOff x="1155" y="2226"/>
              <a:chExt cx="8172" cy="6269"/>
            </a:xfrm>
          </p:grpSpPr>
          <p:grpSp>
            <p:nvGrpSpPr>
              <p:cNvPr id="4100" name="Group 4"/>
              <p:cNvGrpSpPr>
                <a:grpSpLocks/>
              </p:cNvGrpSpPr>
              <p:nvPr/>
            </p:nvGrpSpPr>
            <p:grpSpPr bwMode="auto">
              <a:xfrm>
                <a:off x="2990" y="2226"/>
                <a:ext cx="6337" cy="6269"/>
                <a:chOff x="2990" y="2226"/>
                <a:chExt cx="6337" cy="6269"/>
              </a:xfrm>
            </p:grpSpPr>
            <p:grpSp>
              <p:nvGrpSpPr>
                <p:cNvPr id="4101" name="Group 5"/>
                <p:cNvGrpSpPr>
                  <a:grpSpLocks/>
                </p:cNvGrpSpPr>
                <p:nvPr/>
              </p:nvGrpSpPr>
              <p:grpSpPr bwMode="auto">
                <a:xfrm>
                  <a:off x="2990" y="2226"/>
                  <a:ext cx="6337" cy="6269"/>
                  <a:chOff x="2990" y="2226"/>
                  <a:chExt cx="6337" cy="6269"/>
                </a:xfrm>
              </p:grpSpPr>
              <p:grpSp>
                <p:nvGrpSpPr>
                  <p:cNvPr id="4102" name="Group 6"/>
                  <p:cNvGrpSpPr>
                    <a:grpSpLocks/>
                  </p:cNvGrpSpPr>
                  <p:nvPr/>
                </p:nvGrpSpPr>
                <p:grpSpPr bwMode="auto">
                  <a:xfrm>
                    <a:off x="4066" y="3149"/>
                    <a:ext cx="5241" cy="5315"/>
                    <a:chOff x="4066" y="3149"/>
                    <a:chExt cx="5241" cy="5315"/>
                  </a:xfrm>
                </p:grpSpPr>
                <p:sp>
                  <p:nvSpPr>
                    <p:cNvPr id="4103" name="Oval 7"/>
                    <p:cNvSpPr>
                      <a:spLocks noChangeArrowheads="1"/>
                    </p:cNvSpPr>
                    <p:nvPr/>
                  </p:nvSpPr>
                  <p:spPr bwMode="auto">
                    <a:xfrm rot="18628821">
                      <a:off x="4152" y="3351"/>
                      <a:ext cx="5076" cy="5077"/>
                    </a:xfrm>
                    <a:prstGeom prst="ellipse">
                      <a:avLst/>
                    </a:prstGeom>
                    <a:solidFill>
                      <a:srgbClr val="99CC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104" name="Group 8"/>
                    <p:cNvGrpSpPr>
                      <a:grpSpLocks/>
                    </p:cNvGrpSpPr>
                    <p:nvPr/>
                  </p:nvGrpSpPr>
                  <p:grpSpPr bwMode="auto">
                    <a:xfrm rot="18628821">
                      <a:off x="3958" y="3487"/>
                      <a:ext cx="5067" cy="4392"/>
                      <a:chOff x="2960" y="3171"/>
                      <a:chExt cx="6189" cy="5364"/>
                    </a:xfrm>
                  </p:grpSpPr>
                  <p:grpSp>
                    <p:nvGrpSpPr>
                      <p:cNvPr id="4105" name="Group 9"/>
                      <p:cNvGrpSpPr>
                        <a:grpSpLocks/>
                      </p:cNvGrpSpPr>
                      <p:nvPr/>
                    </p:nvGrpSpPr>
                    <p:grpSpPr bwMode="auto">
                      <a:xfrm>
                        <a:off x="2960" y="3525"/>
                        <a:ext cx="6189" cy="5010"/>
                        <a:chOff x="2960" y="3525"/>
                        <a:chExt cx="6189" cy="5010"/>
                      </a:xfrm>
                    </p:grpSpPr>
                    <p:sp>
                      <p:nvSpPr>
                        <p:cNvPr id="4106" name="Freeform 10"/>
                        <p:cNvSpPr>
                          <a:spLocks/>
                        </p:cNvSpPr>
                        <p:nvPr/>
                      </p:nvSpPr>
                      <p:spPr bwMode="auto">
                        <a:xfrm>
                          <a:off x="6888" y="3564"/>
                          <a:ext cx="306" cy="318"/>
                        </a:xfrm>
                        <a:custGeom>
                          <a:avLst/>
                          <a:gdLst/>
                          <a:ahLst/>
                          <a:cxnLst>
                            <a:cxn ang="0">
                              <a:pos x="12" y="318"/>
                            </a:cxn>
                            <a:cxn ang="0">
                              <a:pos x="42" y="312"/>
                            </a:cxn>
                            <a:cxn ang="0">
                              <a:pos x="63" y="315"/>
                            </a:cxn>
                            <a:cxn ang="0">
                              <a:pos x="102" y="306"/>
                            </a:cxn>
                            <a:cxn ang="0">
                              <a:pos x="141" y="300"/>
                            </a:cxn>
                            <a:cxn ang="0">
                              <a:pos x="171" y="315"/>
                            </a:cxn>
                            <a:cxn ang="0">
                              <a:pos x="207" y="306"/>
                            </a:cxn>
                            <a:cxn ang="0">
                              <a:pos x="249" y="303"/>
                            </a:cxn>
                            <a:cxn ang="0">
                              <a:pos x="276" y="291"/>
                            </a:cxn>
                            <a:cxn ang="0">
                              <a:pos x="303" y="288"/>
                            </a:cxn>
                            <a:cxn ang="0">
                              <a:pos x="306" y="267"/>
                            </a:cxn>
                            <a:cxn ang="0">
                              <a:pos x="258" y="264"/>
                            </a:cxn>
                            <a:cxn ang="0">
                              <a:pos x="267" y="243"/>
                            </a:cxn>
                            <a:cxn ang="0">
                              <a:pos x="258" y="219"/>
                            </a:cxn>
                            <a:cxn ang="0">
                              <a:pos x="225" y="207"/>
                            </a:cxn>
                            <a:cxn ang="0">
                              <a:pos x="219" y="165"/>
                            </a:cxn>
                            <a:cxn ang="0">
                              <a:pos x="231" y="141"/>
                            </a:cxn>
                            <a:cxn ang="0">
                              <a:pos x="219" y="117"/>
                            </a:cxn>
                            <a:cxn ang="0">
                              <a:pos x="210" y="93"/>
                            </a:cxn>
                            <a:cxn ang="0">
                              <a:pos x="213" y="60"/>
                            </a:cxn>
                            <a:cxn ang="0">
                              <a:pos x="234" y="33"/>
                            </a:cxn>
                            <a:cxn ang="0">
                              <a:pos x="222" y="0"/>
                            </a:cxn>
                            <a:cxn ang="0">
                              <a:pos x="153" y="9"/>
                            </a:cxn>
                            <a:cxn ang="0">
                              <a:pos x="135" y="57"/>
                            </a:cxn>
                            <a:cxn ang="0">
                              <a:pos x="150" y="90"/>
                            </a:cxn>
                            <a:cxn ang="0">
                              <a:pos x="132" y="114"/>
                            </a:cxn>
                            <a:cxn ang="0">
                              <a:pos x="126" y="132"/>
                            </a:cxn>
                            <a:cxn ang="0">
                              <a:pos x="129" y="156"/>
                            </a:cxn>
                            <a:cxn ang="0">
                              <a:pos x="159" y="159"/>
                            </a:cxn>
                            <a:cxn ang="0">
                              <a:pos x="165" y="183"/>
                            </a:cxn>
                            <a:cxn ang="0">
                              <a:pos x="159" y="210"/>
                            </a:cxn>
                            <a:cxn ang="0">
                              <a:pos x="144" y="195"/>
                            </a:cxn>
                            <a:cxn ang="0">
                              <a:pos x="96" y="186"/>
                            </a:cxn>
                            <a:cxn ang="0">
                              <a:pos x="123" y="216"/>
                            </a:cxn>
                            <a:cxn ang="0">
                              <a:pos x="117" y="243"/>
                            </a:cxn>
                            <a:cxn ang="0">
                              <a:pos x="111" y="261"/>
                            </a:cxn>
                            <a:cxn ang="0">
                              <a:pos x="72" y="249"/>
                            </a:cxn>
                            <a:cxn ang="0">
                              <a:pos x="84" y="276"/>
                            </a:cxn>
                            <a:cxn ang="0">
                              <a:pos x="51" y="276"/>
                            </a:cxn>
                            <a:cxn ang="0">
                              <a:pos x="27" y="294"/>
                            </a:cxn>
                            <a:cxn ang="0">
                              <a:pos x="0" y="303"/>
                            </a:cxn>
                            <a:cxn ang="0">
                              <a:pos x="12" y="318"/>
                            </a:cxn>
                          </a:cxnLst>
                          <a:rect l="0" t="0" r="r" b="b"/>
                          <a:pathLst>
                            <a:path w="306" h="318">
                              <a:moveTo>
                                <a:pt x="12" y="318"/>
                              </a:moveTo>
                              <a:lnTo>
                                <a:pt x="42" y="312"/>
                              </a:lnTo>
                              <a:lnTo>
                                <a:pt x="63" y="315"/>
                              </a:lnTo>
                              <a:lnTo>
                                <a:pt x="102" y="306"/>
                              </a:lnTo>
                              <a:lnTo>
                                <a:pt x="141" y="300"/>
                              </a:lnTo>
                              <a:lnTo>
                                <a:pt x="171" y="315"/>
                              </a:lnTo>
                              <a:lnTo>
                                <a:pt x="207" y="306"/>
                              </a:lnTo>
                              <a:lnTo>
                                <a:pt x="249" y="303"/>
                              </a:lnTo>
                              <a:lnTo>
                                <a:pt x="276" y="291"/>
                              </a:lnTo>
                              <a:lnTo>
                                <a:pt x="303" y="288"/>
                              </a:lnTo>
                              <a:lnTo>
                                <a:pt x="306" y="267"/>
                              </a:lnTo>
                              <a:lnTo>
                                <a:pt x="258" y="264"/>
                              </a:lnTo>
                              <a:lnTo>
                                <a:pt x="267" y="243"/>
                              </a:lnTo>
                              <a:lnTo>
                                <a:pt x="258" y="219"/>
                              </a:lnTo>
                              <a:lnTo>
                                <a:pt x="225" y="207"/>
                              </a:lnTo>
                              <a:lnTo>
                                <a:pt x="219" y="165"/>
                              </a:lnTo>
                              <a:lnTo>
                                <a:pt x="231" y="141"/>
                              </a:lnTo>
                              <a:lnTo>
                                <a:pt x="219" y="117"/>
                              </a:lnTo>
                              <a:lnTo>
                                <a:pt x="210" y="93"/>
                              </a:lnTo>
                              <a:lnTo>
                                <a:pt x="213" y="60"/>
                              </a:lnTo>
                              <a:lnTo>
                                <a:pt x="234" y="33"/>
                              </a:lnTo>
                              <a:lnTo>
                                <a:pt x="222" y="0"/>
                              </a:lnTo>
                              <a:lnTo>
                                <a:pt x="153" y="9"/>
                              </a:lnTo>
                              <a:lnTo>
                                <a:pt x="135" y="57"/>
                              </a:lnTo>
                              <a:lnTo>
                                <a:pt x="150" y="90"/>
                              </a:lnTo>
                              <a:lnTo>
                                <a:pt x="132" y="114"/>
                              </a:lnTo>
                              <a:lnTo>
                                <a:pt x="126" y="132"/>
                              </a:lnTo>
                              <a:lnTo>
                                <a:pt x="129" y="156"/>
                              </a:lnTo>
                              <a:lnTo>
                                <a:pt x="159" y="159"/>
                              </a:lnTo>
                              <a:lnTo>
                                <a:pt x="165" y="183"/>
                              </a:lnTo>
                              <a:lnTo>
                                <a:pt x="159" y="210"/>
                              </a:lnTo>
                              <a:lnTo>
                                <a:pt x="144" y="195"/>
                              </a:lnTo>
                              <a:lnTo>
                                <a:pt x="96" y="186"/>
                              </a:lnTo>
                              <a:lnTo>
                                <a:pt x="123" y="216"/>
                              </a:lnTo>
                              <a:lnTo>
                                <a:pt x="117" y="243"/>
                              </a:lnTo>
                              <a:lnTo>
                                <a:pt x="111" y="261"/>
                              </a:lnTo>
                              <a:lnTo>
                                <a:pt x="72" y="249"/>
                              </a:lnTo>
                              <a:lnTo>
                                <a:pt x="84" y="276"/>
                              </a:lnTo>
                              <a:lnTo>
                                <a:pt x="51" y="276"/>
                              </a:lnTo>
                              <a:lnTo>
                                <a:pt x="27" y="294"/>
                              </a:lnTo>
                              <a:lnTo>
                                <a:pt x="0" y="303"/>
                              </a:lnTo>
                              <a:lnTo>
                                <a:pt x="12" y="318"/>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07" name="Freeform 11"/>
                        <p:cNvSpPr>
                          <a:spLocks/>
                        </p:cNvSpPr>
                        <p:nvPr/>
                      </p:nvSpPr>
                      <p:spPr bwMode="auto">
                        <a:xfrm>
                          <a:off x="6825" y="3669"/>
                          <a:ext cx="111" cy="144"/>
                        </a:xfrm>
                        <a:custGeom>
                          <a:avLst/>
                          <a:gdLst/>
                          <a:ahLst/>
                          <a:cxnLst>
                            <a:cxn ang="0">
                              <a:pos x="57" y="0"/>
                            </a:cxn>
                            <a:cxn ang="0">
                              <a:pos x="30" y="15"/>
                            </a:cxn>
                            <a:cxn ang="0">
                              <a:pos x="30" y="54"/>
                            </a:cxn>
                            <a:cxn ang="0">
                              <a:pos x="6" y="39"/>
                            </a:cxn>
                            <a:cxn ang="0">
                              <a:pos x="0" y="72"/>
                            </a:cxn>
                            <a:cxn ang="0">
                              <a:pos x="27" y="75"/>
                            </a:cxn>
                            <a:cxn ang="0">
                              <a:pos x="21" y="102"/>
                            </a:cxn>
                            <a:cxn ang="0">
                              <a:pos x="0" y="111"/>
                            </a:cxn>
                            <a:cxn ang="0">
                              <a:pos x="0" y="129"/>
                            </a:cxn>
                            <a:cxn ang="0">
                              <a:pos x="27" y="144"/>
                            </a:cxn>
                            <a:cxn ang="0">
                              <a:pos x="66" y="135"/>
                            </a:cxn>
                            <a:cxn ang="0">
                              <a:pos x="93" y="108"/>
                            </a:cxn>
                            <a:cxn ang="0">
                              <a:pos x="105" y="66"/>
                            </a:cxn>
                            <a:cxn ang="0">
                              <a:pos x="111" y="39"/>
                            </a:cxn>
                            <a:cxn ang="0">
                              <a:pos x="84" y="12"/>
                            </a:cxn>
                            <a:cxn ang="0">
                              <a:pos x="57" y="0"/>
                            </a:cxn>
                          </a:cxnLst>
                          <a:rect l="0" t="0" r="r" b="b"/>
                          <a:pathLst>
                            <a:path w="111" h="144">
                              <a:moveTo>
                                <a:pt x="57" y="0"/>
                              </a:moveTo>
                              <a:lnTo>
                                <a:pt x="30" y="15"/>
                              </a:lnTo>
                              <a:lnTo>
                                <a:pt x="30" y="54"/>
                              </a:lnTo>
                              <a:lnTo>
                                <a:pt x="6" y="39"/>
                              </a:lnTo>
                              <a:lnTo>
                                <a:pt x="0" y="72"/>
                              </a:lnTo>
                              <a:lnTo>
                                <a:pt x="27" y="75"/>
                              </a:lnTo>
                              <a:lnTo>
                                <a:pt x="21" y="102"/>
                              </a:lnTo>
                              <a:lnTo>
                                <a:pt x="0" y="111"/>
                              </a:lnTo>
                              <a:lnTo>
                                <a:pt x="0" y="129"/>
                              </a:lnTo>
                              <a:lnTo>
                                <a:pt x="27" y="144"/>
                              </a:lnTo>
                              <a:lnTo>
                                <a:pt x="66" y="135"/>
                              </a:lnTo>
                              <a:lnTo>
                                <a:pt x="93" y="108"/>
                              </a:lnTo>
                              <a:lnTo>
                                <a:pt x="105" y="66"/>
                              </a:lnTo>
                              <a:lnTo>
                                <a:pt x="111" y="39"/>
                              </a:lnTo>
                              <a:lnTo>
                                <a:pt x="84" y="12"/>
                              </a:lnTo>
                              <a:lnTo>
                                <a:pt x="57" y="0"/>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108" name="Group 12"/>
                        <p:cNvGrpSpPr>
                          <a:grpSpLocks/>
                        </p:cNvGrpSpPr>
                        <p:nvPr/>
                      </p:nvGrpSpPr>
                      <p:grpSpPr bwMode="auto">
                        <a:xfrm>
                          <a:off x="2960" y="3525"/>
                          <a:ext cx="6189" cy="5010"/>
                          <a:chOff x="2960" y="3525"/>
                          <a:chExt cx="6189" cy="5010"/>
                        </a:xfrm>
                      </p:grpSpPr>
                      <p:sp>
                        <p:nvSpPr>
                          <p:cNvPr id="4109" name="Freeform 13"/>
                          <p:cNvSpPr>
                            <a:spLocks/>
                          </p:cNvSpPr>
                          <p:nvPr/>
                        </p:nvSpPr>
                        <p:spPr bwMode="auto">
                          <a:xfrm>
                            <a:off x="5564" y="3525"/>
                            <a:ext cx="3585" cy="5010"/>
                          </a:xfrm>
                          <a:custGeom>
                            <a:avLst/>
                            <a:gdLst/>
                            <a:ahLst/>
                            <a:cxnLst>
                              <a:cxn ang="0">
                                <a:pos x="1823" y="180"/>
                              </a:cxn>
                              <a:cxn ang="0">
                                <a:pos x="2031" y="351"/>
                              </a:cxn>
                              <a:cxn ang="0">
                                <a:pos x="2169" y="477"/>
                              </a:cxn>
                              <a:cxn ang="0">
                                <a:pos x="1947" y="408"/>
                              </a:cxn>
                              <a:cxn ang="0">
                                <a:pos x="1568" y="405"/>
                              </a:cxn>
                              <a:cxn ang="0">
                                <a:pos x="1416" y="423"/>
                              </a:cxn>
                              <a:cxn ang="0">
                                <a:pos x="1335" y="555"/>
                              </a:cxn>
                              <a:cxn ang="0">
                                <a:pos x="1068" y="723"/>
                              </a:cxn>
                              <a:cxn ang="0">
                                <a:pos x="1296" y="858"/>
                              </a:cxn>
                              <a:cxn ang="0">
                                <a:pos x="1530" y="720"/>
                              </a:cxn>
                              <a:cxn ang="0">
                                <a:pos x="1827" y="711"/>
                              </a:cxn>
                              <a:cxn ang="0">
                                <a:pos x="2028" y="954"/>
                              </a:cxn>
                              <a:cxn ang="0">
                                <a:pos x="2070" y="1110"/>
                              </a:cxn>
                              <a:cxn ang="0">
                                <a:pos x="2112" y="969"/>
                              </a:cxn>
                              <a:cxn ang="0">
                                <a:pos x="2063" y="780"/>
                              </a:cxn>
                              <a:cxn ang="0">
                                <a:pos x="2235" y="1148"/>
                              </a:cxn>
                              <a:cxn ang="0">
                                <a:pos x="2343" y="1320"/>
                              </a:cxn>
                              <a:cxn ang="0">
                                <a:pos x="2349" y="1128"/>
                              </a:cxn>
                              <a:cxn ang="0">
                                <a:pos x="2435" y="1195"/>
                              </a:cxn>
                              <a:cxn ang="0">
                                <a:pos x="2555" y="1035"/>
                              </a:cxn>
                              <a:cxn ang="0">
                                <a:pos x="2751" y="1182"/>
                              </a:cxn>
                              <a:cxn ang="0">
                                <a:pos x="2490" y="1215"/>
                              </a:cxn>
                              <a:cxn ang="0">
                                <a:pos x="2550" y="1403"/>
                              </a:cxn>
                              <a:cxn ang="0">
                                <a:pos x="2708" y="1643"/>
                              </a:cxn>
                              <a:cxn ang="0">
                                <a:pos x="2430" y="1470"/>
                              </a:cxn>
                              <a:cxn ang="0">
                                <a:pos x="2153" y="1448"/>
                              </a:cxn>
                              <a:cxn ang="0">
                                <a:pos x="1838" y="1028"/>
                              </a:cxn>
                              <a:cxn ang="0">
                                <a:pos x="1410" y="960"/>
                              </a:cxn>
                              <a:cxn ang="0">
                                <a:pos x="1013" y="930"/>
                              </a:cxn>
                              <a:cxn ang="0">
                                <a:pos x="698" y="1028"/>
                              </a:cxn>
                              <a:cxn ang="0">
                                <a:pos x="308" y="1185"/>
                              </a:cxn>
                              <a:cxn ang="0">
                                <a:pos x="83" y="1508"/>
                              </a:cxn>
                              <a:cxn ang="0">
                                <a:pos x="15" y="1860"/>
                              </a:cxn>
                              <a:cxn ang="0">
                                <a:pos x="203" y="2258"/>
                              </a:cxn>
                              <a:cxn ang="0">
                                <a:pos x="683" y="2498"/>
                              </a:cxn>
                              <a:cxn ang="0">
                                <a:pos x="1080" y="2730"/>
                              </a:cxn>
                              <a:cxn ang="0">
                                <a:pos x="1140" y="3075"/>
                              </a:cxn>
                              <a:cxn ang="0">
                                <a:pos x="1185" y="3488"/>
                              </a:cxn>
                              <a:cxn ang="0">
                                <a:pos x="960" y="3855"/>
                              </a:cxn>
                              <a:cxn ang="0">
                                <a:pos x="818" y="4380"/>
                              </a:cxn>
                              <a:cxn ang="0">
                                <a:pos x="750" y="4905"/>
                              </a:cxn>
                              <a:cxn ang="0">
                                <a:pos x="1125" y="5003"/>
                              </a:cxn>
                              <a:cxn ang="0">
                                <a:pos x="1598" y="4830"/>
                              </a:cxn>
                              <a:cxn ang="0">
                                <a:pos x="1913" y="4650"/>
                              </a:cxn>
                              <a:cxn ang="0">
                                <a:pos x="2198" y="4350"/>
                              </a:cxn>
                              <a:cxn ang="0">
                                <a:pos x="2370" y="4073"/>
                              </a:cxn>
                              <a:cxn ang="0">
                                <a:pos x="2805" y="3570"/>
                              </a:cxn>
                              <a:cxn ang="0">
                                <a:pos x="3158" y="3195"/>
                              </a:cxn>
                              <a:cxn ang="0">
                                <a:pos x="2993" y="2895"/>
                              </a:cxn>
                              <a:cxn ang="0">
                                <a:pos x="2865" y="2505"/>
                              </a:cxn>
                              <a:cxn ang="0">
                                <a:pos x="2697" y="2007"/>
                              </a:cxn>
                              <a:cxn ang="0">
                                <a:pos x="2775" y="2033"/>
                              </a:cxn>
                              <a:cxn ang="0">
                                <a:pos x="3000" y="2753"/>
                              </a:cxn>
                              <a:cxn ang="0">
                                <a:pos x="3300" y="2663"/>
                              </a:cxn>
                              <a:cxn ang="0">
                                <a:pos x="3263" y="2190"/>
                              </a:cxn>
                              <a:cxn ang="0">
                                <a:pos x="3405" y="2295"/>
                              </a:cxn>
                              <a:cxn ang="0">
                                <a:pos x="2915" y="735"/>
                              </a:cxn>
                            </a:cxnLst>
                            <a:rect l="0" t="0" r="r" b="b"/>
                            <a:pathLst>
                              <a:path w="3585" h="5010">
                                <a:moveTo>
                                  <a:pt x="2070" y="0"/>
                                </a:moveTo>
                                <a:lnTo>
                                  <a:pt x="1950" y="68"/>
                                </a:lnTo>
                                <a:lnTo>
                                  <a:pt x="1883" y="135"/>
                                </a:lnTo>
                                <a:lnTo>
                                  <a:pt x="1823" y="180"/>
                                </a:lnTo>
                                <a:lnTo>
                                  <a:pt x="1836" y="222"/>
                                </a:lnTo>
                                <a:lnTo>
                                  <a:pt x="1905" y="248"/>
                                </a:lnTo>
                                <a:lnTo>
                                  <a:pt x="1950" y="330"/>
                                </a:lnTo>
                                <a:lnTo>
                                  <a:pt x="2031" y="351"/>
                                </a:lnTo>
                                <a:lnTo>
                                  <a:pt x="2070" y="240"/>
                                </a:lnTo>
                                <a:lnTo>
                                  <a:pt x="2085" y="315"/>
                                </a:lnTo>
                                <a:lnTo>
                                  <a:pt x="2215" y="395"/>
                                </a:lnTo>
                                <a:lnTo>
                                  <a:pt x="2169" y="477"/>
                                </a:lnTo>
                                <a:lnTo>
                                  <a:pt x="2112" y="513"/>
                                </a:lnTo>
                                <a:lnTo>
                                  <a:pt x="2058" y="441"/>
                                </a:lnTo>
                                <a:lnTo>
                                  <a:pt x="1989" y="417"/>
                                </a:lnTo>
                                <a:lnTo>
                                  <a:pt x="1947" y="408"/>
                                </a:lnTo>
                                <a:lnTo>
                                  <a:pt x="1896" y="330"/>
                                </a:lnTo>
                                <a:lnTo>
                                  <a:pt x="1764" y="348"/>
                                </a:lnTo>
                                <a:lnTo>
                                  <a:pt x="1668" y="381"/>
                                </a:lnTo>
                                <a:lnTo>
                                  <a:pt x="1568" y="405"/>
                                </a:lnTo>
                                <a:lnTo>
                                  <a:pt x="1485" y="405"/>
                                </a:lnTo>
                                <a:lnTo>
                                  <a:pt x="1467" y="378"/>
                                </a:lnTo>
                                <a:lnTo>
                                  <a:pt x="1410" y="390"/>
                                </a:lnTo>
                                <a:lnTo>
                                  <a:pt x="1416" y="423"/>
                                </a:lnTo>
                                <a:lnTo>
                                  <a:pt x="1473" y="465"/>
                                </a:lnTo>
                                <a:lnTo>
                                  <a:pt x="1495" y="515"/>
                                </a:lnTo>
                                <a:lnTo>
                                  <a:pt x="1440" y="585"/>
                                </a:lnTo>
                                <a:lnTo>
                                  <a:pt x="1335" y="555"/>
                                </a:lnTo>
                                <a:lnTo>
                                  <a:pt x="1245" y="513"/>
                                </a:lnTo>
                                <a:lnTo>
                                  <a:pt x="1131" y="486"/>
                                </a:lnTo>
                                <a:lnTo>
                                  <a:pt x="1080" y="623"/>
                                </a:lnTo>
                                <a:lnTo>
                                  <a:pt x="1068" y="723"/>
                                </a:lnTo>
                                <a:lnTo>
                                  <a:pt x="1058" y="758"/>
                                </a:lnTo>
                                <a:lnTo>
                                  <a:pt x="1133" y="810"/>
                                </a:lnTo>
                                <a:lnTo>
                                  <a:pt x="1245" y="846"/>
                                </a:lnTo>
                                <a:lnTo>
                                  <a:pt x="1296" y="858"/>
                                </a:lnTo>
                                <a:lnTo>
                                  <a:pt x="1368" y="786"/>
                                </a:lnTo>
                                <a:lnTo>
                                  <a:pt x="1410" y="747"/>
                                </a:lnTo>
                                <a:lnTo>
                                  <a:pt x="1464" y="726"/>
                                </a:lnTo>
                                <a:lnTo>
                                  <a:pt x="1530" y="720"/>
                                </a:lnTo>
                                <a:lnTo>
                                  <a:pt x="1596" y="750"/>
                                </a:lnTo>
                                <a:lnTo>
                                  <a:pt x="1665" y="750"/>
                                </a:lnTo>
                                <a:lnTo>
                                  <a:pt x="1733" y="683"/>
                                </a:lnTo>
                                <a:lnTo>
                                  <a:pt x="1827" y="711"/>
                                </a:lnTo>
                                <a:lnTo>
                                  <a:pt x="1878" y="741"/>
                                </a:lnTo>
                                <a:lnTo>
                                  <a:pt x="1905" y="813"/>
                                </a:lnTo>
                                <a:lnTo>
                                  <a:pt x="1968" y="879"/>
                                </a:lnTo>
                                <a:lnTo>
                                  <a:pt x="2028" y="954"/>
                                </a:lnTo>
                                <a:lnTo>
                                  <a:pt x="2073" y="1011"/>
                                </a:lnTo>
                                <a:lnTo>
                                  <a:pt x="2079" y="1041"/>
                                </a:lnTo>
                                <a:lnTo>
                                  <a:pt x="2061" y="1086"/>
                                </a:lnTo>
                                <a:lnTo>
                                  <a:pt x="2070" y="1110"/>
                                </a:lnTo>
                                <a:lnTo>
                                  <a:pt x="2094" y="1068"/>
                                </a:lnTo>
                                <a:lnTo>
                                  <a:pt x="2157" y="1050"/>
                                </a:lnTo>
                                <a:lnTo>
                                  <a:pt x="2136" y="1008"/>
                                </a:lnTo>
                                <a:lnTo>
                                  <a:pt x="2112" y="969"/>
                                </a:lnTo>
                                <a:lnTo>
                                  <a:pt x="2055" y="909"/>
                                </a:lnTo>
                                <a:lnTo>
                                  <a:pt x="2025" y="833"/>
                                </a:lnTo>
                                <a:lnTo>
                                  <a:pt x="2019" y="804"/>
                                </a:lnTo>
                                <a:lnTo>
                                  <a:pt x="2063" y="780"/>
                                </a:lnTo>
                                <a:lnTo>
                                  <a:pt x="2115" y="870"/>
                                </a:lnTo>
                                <a:lnTo>
                                  <a:pt x="2198" y="915"/>
                                </a:lnTo>
                                <a:lnTo>
                                  <a:pt x="2205" y="1050"/>
                                </a:lnTo>
                                <a:lnTo>
                                  <a:pt x="2235" y="1148"/>
                                </a:lnTo>
                                <a:lnTo>
                                  <a:pt x="2280" y="1188"/>
                                </a:lnTo>
                                <a:lnTo>
                                  <a:pt x="2283" y="1272"/>
                                </a:lnTo>
                                <a:lnTo>
                                  <a:pt x="2310" y="1298"/>
                                </a:lnTo>
                                <a:lnTo>
                                  <a:pt x="2343" y="1320"/>
                                </a:lnTo>
                                <a:lnTo>
                                  <a:pt x="2378" y="1290"/>
                                </a:lnTo>
                                <a:lnTo>
                                  <a:pt x="2388" y="1215"/>
                                </a:lnTo>
                                <a:lnTo>
                                  <a:pt x="2376" y="1161"/>
                                </a:lnTo>
                                <a:lnTo>
                                  <a:pt x="2349" y="1128"/>
                                </a:lnTo>
                                <a:lnTo>
                                  <a:pt x="2333" y="1073"/>
                                </a:lnTo>
                                <a:lnTo>
                                  <a:pt x="2363" y="1028"/>
                                </a:lnTo>
                                <a:lnTo>
                                  <a:pt x="2430" y="1088"/>
                                </a:lnTo>
                                <a:lnTo>
                                  <a:pt x="2435" y="1195"/>
                                </a:lnTo>
                                <a:lnTo>
                                  <a:pt x="2475" y="1185"/>
                                </a:lnTo>
                                <a:lnTo>
                                  <a:pt x="2487" y="1152"/>
                                </a:lnTo>
                                <a:lnTo>
                                  <a:pt x="2483" y="1080"/>
                                </a:lnTo>
                                <a:lnTo>
                                  <a:pt x="2555" y="1035"/>
                                </a:lnTo>
                                <a:lnTo>
                                  <a:pt x="2640" y="1080"/>
                                </a:lnTo>
                                <a:lnTo>
                                  <a:pt x="2693" y="1110"/>
                                </a:lnTo>
                                <a:lnTo>
                                  <a:pt x="2760" y="1118"/>
                                </a:lnTo>
                                <a:lnTo>
                                  <a:pt x="2751" y="1182"/>
                                </a:lnTo>
                                <a:lnTo>
                                  <a:pt x="2715" y="1200"/>
                                </a:lnTo>
                                <a:lnTo>
                                  <a:pt x="2643" y="1179"/>
                                </a:lnTo>
                                <a:lnTo>
                                  <a:pt x="2550" y="1218"/>
                                </a:lnTo>
                                <a:lnTo>
                                  <a:pt x="2490" y="1215"/>
                                </a:lnTo>
                                <a:lnTo>
                                  <a:pt x="2478" y="1254"/>
                                </a:lnTo>
                                <a:lnTo>
                                  <a:pt x="2478" y="1290"/>
                                </a:lnTo>
                                <a:lnTo>
                                  <a:pt x="2526" y="1314"/>
                                </a:lnTo>
                                <a:lnTo>
                                  <a:pt x="2550" y="1403"/>
                                </a:lnTo>
                                <a:lnTo>
                                  <a:pt x="2625" y="1433"/>
                                </a:lnTo>
                                <a:lnTo>
                                  <a:pt x="2693" y="1478"/>
                                </a:lnTo>
                                <a:lnTo>
                                  <a:pt x="2775" y="1515"/>
                                </a:lnTo>
                                <a:lnTo>
                                  <a:pt x="2708" y="1643"/>
                                </a:lnTo>
                                <a:lnTo>
                                  <a:pt x="2633" y="1620"/>
                                </a:lnTo>
                                <a:lnTo>
                                  <a:pt x="2558" y="1553"/>
                                </a:lnTo>
                                <a:lnTo>
                                  <a:pt x="2460" y="1530"/>
                                </a:lnTo>
                                <a:lnTo>
                                  <a:pt x="2430" y="1470"/>
                                </a:lnTo>
                                <a:lnTo>
                                  <a:pt x="2355" y="1425"/>
                                </a:lnTo>
                                <a:lnTo>
                                  <a:pt x="2258" y="1388"/>
                                </a:lnTo>
                                <a:lnTo>
                                  <a:pt x="2175" y="1358"/>
                                </a:lnTo>
                                <a:lnTo>
                                  <a:pt x="2153" y="1448"/>
                                </a:lnTo>
                                <a:lnTo>
                                  <a:pt x="2093" y="1395"/>
                                </a:lnTo>
                                <a:lnTo>
                                  <a:pt x="1995" y="1305"/>
                                </a:lnTo>
                                <a:lnTo>
                                  <a:pt x="1995" y="1235"/>
                                </a:lnTo>
                                <a:lnTo>
                                  <a:pt x="1838" y="1028"/>
                                </a:lnTo>
                                <a:lnTo>
                                  <a:pt x="1755" y="995"/>
                                </a:lnTo>
                                <a:lnTo>
                                  <a:pt x="1635" y="998"/>
                                </a:lnTo>
                                <a:lnTo>
                                  <a:pt x="1545" y="938"/>
                                </a:lnTo>
                                <a:lnTo>
                                  <a:pt x="1410" y="960"/>
                                </a:lnTo>
                                <a:lnTo>
                                  <a:pt x="1328" y="923"/>
                                </a:lnTo>
                                <a:lnTo>
                                  <a:pt x="1223" y="878"/>
                                </a:lnTo>
                                <a:lnTo>
                                  <a:pt x="1125" y="893"/>
                                </a:lnTo>
                                <a:lnTo>
                                  <a:pt x="1013" y="930"/>
                                </a:lnTo>
                                <a:lnTo>
                                  <a:pt x="930" y="1013"/>
                                </a:lnTo>
                                <a:lnTo>
                                  <a:pt x="833" y="1058"/>
                                </a:lnTo>
                                <a:lnTo>
                                  <a:pt x="758" y="1035"/>
                                </a:lnTo>
                                <a:lnTo>
                                  <a:pt x="698" y="1028"/>
                                </a:lnTo>
                                <a:lnTo>
                                  <a:pt x="563" y="1080"/>
                                </a:lnTo>
                                <a:lnTo>
                                  <a:pt x="465" y="1140"/>
                                </a:lnTo>
                                <a:lnTo>
                                  <a:pt x="398" y="1140"/>
                                </a:lnTo>
                                <a:lnTo>
                                  <a:pt x="308" y="1185"/>
                                </a:lnTo>
                                <a:lnTo>
                                  <a:pt x="218" y="1260"/>
                                </a:lnTo>
                                <a:lnTo>
                                  <a:pt x="150" y="1335"/>
                                </a:lnTo>
                                <a:lnTo>
                                  <a:pt x="158" y="1433"/>
                                </a:lnTo>
                                <a:lnTo>
                                  <a:pt x="83" y="1508"/>
                                </a:lnTo>
                                <a:lnTo>
                                  <a:pt x="23" y="1598"/>
                                </a:lnTo>
                                <a:lnTo>
                                  <a:pt x="0" y="1688"/>
                                </a:lnTo>
                                <a:lnTo>
                                  <a:pt x="23" y="1778"/>
                                </a:lnTo>
                                <a:lnTo>
                                  <a:pt x="15" y="1860"/>
                                </a:lnTo>
                                <a:lnTo>
                                  <a:pt x="30" y="1943"/>
                                </a:lnTo>
                                <a:lnTo>
                                  <a:pt x="120" y="1988"/>
                                </a:lnTo>
                                <a:lnTo>
                                  <a:pt x="135" y="2130"/>
                                </a:lnTo>
                                <a:lnTo>
                                  <a:pt x="203" y="2258"/>
                                </a:lnTo>
                                <a:cubicBezTo>
                                  <a:pt x="229" y="2299"/>
                                  <a:pt x="258" y="2344"/>
                                  <a:pt x="293" y="2378"/>
                                </a:cubicBezTo>
                                <a:lnTo>
                                  <a:pt x="413" y="2460"/>
                                </a:lnTo>
                                <a:lnTo>
                                  <a:pt x="578" y="2483"/>
                                </a:lnTo>
                                <a:lnTo>
                                  <a:pt x="683" y="2498"/>
                                </a:lnTo>
                                <a:lnTo>
                                  <a:pt x="795" y="2550"/>
                                </a:lnTo>
                                <a:lnTo>
                                  <a:pt x="1005" y="2565"/>
                                </a:lnTo>
                                <a:lnTo>
                                  <a:pt x="1043" y="2640"/>
                                </a:lnTo>
                                <a:lnTo>
                                  <a:pt x="1080" y="2730"/>
                                </a:lnTo>
                                <a:lnTo>
                                  <a:pt x="1163" y="2768"/>
                                </a:lnTo>
                                <a:lnTo>
                                  <a:pt x="1208" y="2880"/>
                                </a:lnTo>
                                <a:lnTo>
                                  <a:pt x="1185" y="2985"/>
                                </a:lnTo>
                                <a:lnTo>
                                  <a:pt x="1140" y="3075"/>
                                </a:lnTo>
                                <a:lnTo>
                                  <a:pt x="1155" y="3165"/>
                                </a:lnTo>
                                <a:lnTo>
                                  <a:pt x="1208" y="3255"/>
                                </a:lnTo>
                                <a:lnTo>
                                  <a:pt x="1208" y="3368"/>
                                </a:lnTo>
                                <a:lnTo>
                                  <a:pt x="1185" y="3488"/>
                                </a:lnTo>
                                <a:lnTo>
                                  <a:pt x="1163" y="3638"/>
                                </a:lnTo>
                                <a:lnTo>
                                  <a:pt x="1110" y="3720"/>
                                </a:lnTo>
                                <a:lnTo>
                                  <a:pt x="1043" y="3803"/>
                                </a:lnTo>
                                <a:lnTo>
                                  <a:pt x="960" y="3855"/>
                                </a:lnTo>
                                <a:lnTo>
                                  <a:pt x="885" y="3938"/>
                                </a:lnTo>
                                <a:lnTo>
                                  <a:pt x="878" y="4118"/>
                                </a:lnTo>
                                <a:lnTo>
                                  <a:pt x="863" y="4245"/>
                                </a:lnTo>
                                <a:lnTo>
                                  <a:pt x="818" y="4380"/>
                                </a:lnTo>
                                <a:lnTo>
                                  <a:pt x="795" y="4523"/>
                                </a:lnTo>
                                <a:lnTo>
                                  <a:pt x="825" y="4583"/>
                                </a:lnTo>
                                <a:lnTo>
                                  <a:pt x="803" y="4718"/>
                                </a:lnTo>
                                <a:lnTo>
                                  <a:pt x="750" y="4905"/>
                                </a:lnTo>
                                <a:lnTo>
                                  <a:pt x="788" y="4950"/>
                                </a:lnTo>
                                <a:lnTo>
                                  <a:pt x="855" y="5003"/>
                                </a:lnTo>
                                <a:lnTo>
                                  <a:pt x="990" y="5010"/>
                                </a:lnTo>
                                <a:lnTo>
                                  <a:pt x="1125" y="5003"/>
                                </a:lnTo>
                                <a:lnTo>
                                  <a:pt x="1223" y="4943"/>
                                </a:lnTo>
                                <a:lnTo>
                                  <a:pt x="1358" y="4943"/>
                                </a:lnTo>
                                <a:lnTo>
                                  <a:pt x="1493" y="4913"/>
                                </a:lnTo>
                                <a:lnTo>
                                  <a:pt x="1598" y="4830"/>
                                </a:lnTo>
                                <a:lnTo>
                                  <a:pt x="1620" y="4770"/>
                                </a:lnTo>
                                <a:lnTo>
                                  <a:pt x="1703" y="4763"/>
                                </a:lnTo>
                                <a:lnTo>
                                  <a:pt x="1800" y="4710"/>
                                </a:lnTo>
                                <a:lnTo>
                                  <a:pt x="1913" y="4650"/>
                                </a:lnTo>
                                <a:lnTo>
                                  <a:pt x="1973" y="4568"/>
                                </a:lnTo>
                                <a:lnTo>
                                  <a:pt x="2078" y="4485"/>
                                </a:lnTo>
                                <a:lnTo>
                                  <a:pt x="2095" y="4415"/>
                                </a:lnTo>
                                <a:lnTo>
                                  <a:pt x="2198" y="4350"/>
                                </a:lnTo>
                                <a:lnTo>
                                  <a:pt x="2265" y="4343"/>
                                </a:lnTo>
                                <a:lnTo>
                                  <a:pt x="2318" y="4313"/>
                                </a:lnTo>
                                <a:lnTo>
                                  <a:pt x="2333" y="4193"/>
                                </a:lnTo>
                                <a:lnTo>
                                  <a:pt x="2370" y="4073"/>
                                </a:lnTo>
                                <a:lnTo>
                                  <a:pt x="2468" y="3953"/>
                                </a:lnTo>
                                <a:lnTo>
                                  <a:pt x="2618" y="3728"/>
                                </a:lnTo>
                                <a:lnTo>
                                  <a:pt x="2708" y="3623"/>
                                </a:lnTo>
                                <a:lnTo>
                                  <a:pt x="2805" y="3570"/>
                                </a:lnTo>
                                <a:lnTo>
                                  <a:pt x="2918" y="3518"/>
                                </a:lnTo>
                                <a:lnTo>
                                  <a:pt x="2993" y="3398"/>
                                </a:lnTo>
                                <a:lnTo>
                                  <a:pt x="3075" y="3270"/>
                                </a:lnTo>
                                <a:lnTo>
                                  <a:pt x="3158" y="3195"/>
                                </a:lnTo>
                                <a:lnTo>
                                  <a:pt x="3195" y="3035"/>
                                </a:lnTo>
                                <a:lnTo>
                                  <a:pt x="3090" y="3053"/>
                                </a:lnTo>
                                <a:lnTo>
                                  <a:pt x="2995" y="3035"/>
                                </a:lnTo>
                                <a:lnTo>
                                  <a:pt x="2993" y="2895"/>
                                </a:lnTo>
                                <a:lnTo>
                                  <a:pt x="2940" y="2760"/>
                                </a:lnTo>
                                <a:lnTo>
                                  <a:pt x="2888" y="2693"/>
                                </a:lnTo>
                                <a:lnTo>
                                  <a:pt x="2895" y="2589"/>
                                </a:lnTo>
                                <a:lnTo>
                                  <a:pt x="2865" y="2505"/>
                                </a:lnTo>
                                <a:cubicBezTo>
                                  <a:pt x="2856" y="2460"/>
                                  <a:pt x="2859" y="2360"/>
                                  <a:pt x="2843" y="2318"/>
                                </a:cubicBezTo>
                                <a:lnTo>
                                  <a:pt x="2768" y="2250"/>
                                </a:lnTo>
                                <a:lnTo>
                                  <a:pt x="2738" y="2093"/>
                                </a:lnTo>
                                <a:lnTo>
                                  <a:pt x="2697" y="2007"/>
                                </a:lnTo>
                                <a:lnTo>
                                  <a:pt x="2695" y="1935"/>
                                </a:lnTo>
                                <a:lnTo>
                                  <a:pt x="2736" y="1926"/>
                                </a:lnTo>
                                <a:lnTo>
                                  <a:pt x="2790" y="1950"/>
                                </a:lnTo>
                                <a:lnTo>
                                  <a:pt x="2775" y="2033"/>
                                </a:lnTo>
                                <a:lnTo>
                                  <a:pt x="2828" y="2198"/>
                                </a:lnTo>
                                <a:lnTo>
                                  <a:pt x="2925" y="2348"/>
                                </a:lnTo>
                                <a:lnTo>
                                  <a:pt x="2955" y="2588"/>
                                </a:lnTo>
                                <a:lnTo>
                                  <a:pt x="3000" y="2753"/>
                                </a:lnTo>
                                <a:lnTo>
                                  <a:pt x="3048" y="2880"/>
                                </a:lnTo>
                                <a:lnTo>
                                  <a:pt x="3105" y="2901"/>
                                </a:lnTo>
                                <a:cubicBezTo>
                                  <a:pt x="3134" y="2880"/>
                                  <a:pt x="3192" y="2793"/>
                                  <a:pt x="3225" y="2753"/>
                                </a:cubicBezTo>
                                <a:lnTo>
                                  <a:pt x="3300" y="2663"/>
                                </a:lnTo>
                                <a:lnTo>
                                  <a:pt x="3353" y="2573"/>
                                </a:lnTo>
                                <a:lnTo>
                                  <a:pt x="3345" y="2423"/>
                                </a:lnTo>
                                <a:lnTo>
                                  <a:pt x="3330" y="2325"/>
                                </a:lnTo>
                                <a:lnTo>
                                  <a:pt x="3263" y="2190"/>
                                </a:lnTo>
                                <a:lnTo>
                                  <a:pt x="3195" y="2015"/>
                                </a:lnTo>
                                <a:cubicBezTo>
                                  <a:pt x="3197" y="1990"/>
                                  <a:pt x="3254" y="2002"/>
                                  <a:pt x="3278" y="2040"/>
                                </a:cubicBezTo>
                                <a:lnTo>
                                  <a:pt x="3338" y="2243"/>
                                </a:lnTo>
                                <a:lnTo>
                                  <a:pt x="3405" y="2295"/>
                                </a:lnTo>
                                <a:lnTo>
                                  <a:pt x="3585" y="2335"/>
                                </a:lnTo>
                                <a:lnTo>
                                  <a:pt x="3485" y="1635"/>
                                </a:lnTo>
                                <a:lnTo>
                                  <a:pt x="3255" y="1215"/>
                                </a:lnTo>
                                <a:lnTo>
                                  <a:pt x="2915" y="735"/>
                                </a:lnTo>
                                <a:lnTo>
                                  <a:pt x="2070" y="0"/>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0" name="Freeform 14"/>
                          <p:cNvSpPr>
                            <a:spLocks/>
                          </p:cNvSpPr>
                          <p:nvPr/>
                        </p:nvSpPr>
                        <p:spPr bwMode="auto">
                          <a:xfrm>
                            <a:off x="2960" y="4520"/>
                            <a:ext cx="1268" cy="3040"/>
                          </a:xfrm>
                          <a:custGeom>
                            <a:avLst/>
                            <a:gdLst/>
                            <a:ahLst/>
                            <a:cxnLst>
                              <a:cxn ang="0">
                                <a:pos x="540" y="0"/>
                              </a:cxn>
                              <a:cxn ang="0">
                                <a:pos x="610" y="100"/>
                              </a:cxn>
                              <a:cxn ang="0">
                                <a:pos x="685" y="115"/>
                              </a:cxn>
                              <a:cxn ang="0">
                                <a:pos x="738" y="168"/>
                              </a:cxn>
                              <a:cxn ang="0">
                                <a:pos x="723" y="265"/>
                              </a:cxn>
                              <a:cxn ang="0">
                                <a:pos x="723" y="363"/>
                              </a:cxn>
                              <a:cxn ang="0">
                                <a:pos x="798" y="438"/>
                              </a:cxn>
                              <a:cxn ang="0">
                                <a:pos x="840" y="540"/>
                              </a:cxn>
                              <a:cxn ang="0">
                                <a:pos x="880" y="663"/>
                              </a:cxn>
                              <a:cxn ang="0">
                                <a:pos x="895" y="805"/>
                              </a:cxn>
                              <a:cxn ang="0">
                                <a:pos x="895" y="985"/>
                              </a:cxn>
                              <a:cxn ang="0">
                                <a:pos x="963" y="1068"/>
                              </a:cxn>
                              <a:cxn ang="0">
                                <a:pos x="1068" y="1173"/>
                              </a:cxn>
                              <a:cxn ang="0">
                                <a:pos x="1173" y="1315"/>
                              </a:cxn>
                              <a:cxn ang="0">
                                <a:pos x="1248" y="1450"/>
                              </a:cxn>
                              <a:cxn ang="0">
                                <a:pos x="1263" y="1570"/>
                              </a:cxn>
                              <a:cxn ang="0">
                                <a:pos x="1218" y="1720"/>
                              </a:cxn>
                              <a:cxn ang="0">
                                <a:pos x="1098" y="1758"/>
                              </a:cxn>
                              <a:cxn ang="0">
                                <a:pos x="1020" y="1820"/>
                              </a:cxn>
                              <a:cxn ang="0">
                                <a:pos x="1008" y="1938"/>
                              </a:cxn>
                              <a:cxn ang="0">
                                <a:pos x="900" y="2100"/>
                              </a:cxn>
                              <a:cxn ang="0">
                                <a:pos x="678" y="2260"/>
                              </a:cxn>
                              <a:cxn ang="0">
                                <a:pos x="573" y="2320"/>
                              </a:cxn>
                              <a:cxn ang="0">
                                <a:pos x="535" y="2388"/>
                              </a:cxn>
                              <a:cxn ang="0">
                                <a:pos x="460" y="2580"/>
                              </a:cxn>
                              <a:cxn ang="0">
                                <a:pos x="415" y="2695"/>
                              </a:cxn>
                              <a:cxn ang="0">
                                <a:pos x="400" y="3040"/>
                              </a:cxn>
                              <a:cxn ang="0">
                                <a:pos x="115" y="2493"/>
                              </a:cxn>
                              <a:cxn ang="0">
                                <a:pos x="0" y="1700"/>
                              </a:cxn>
                              <a:cxn ang="0">
                                <a:pos x="85" y="940"/>
                              </a:cxn>
                              <a:cxn ang="0">
                                <a:pos x="235" y="588"/>
                              </a:cxn>
                              <a:cxn ang="0">
                                <a:pos x="540" y="0"/>
                              </a:cxn>
                            </a:cxnLst>
                            <a:rect l="0" t="0" r="r" b="b"/>
                            <a:pathLst>
                              <a:path w="1268" h="3040">
                                <a:moveTo>
                                  <a:pt x="540" y="0"/>
                                </a:moveTo>
                                <a:lnTo>
                                  <a:pt x="610" y="100"/>
                                </a:lnTo>
                                <a:lnTo>
                                  <a:pt x="685" y="115"/>
                                </a:lnTo>
                                <a:lnTo>
                                  <a:pt x="738" y="168"/>
                                </a:lnTo>
                                <a:lnTo>
                                  <a:pt x="723" y="265"/>
                                </a:lnTo>
                                <a:lnTo>
                                  <a:pt x="723" y="363"/>
                                </a:lnTo>
                                <a:lnTo>
                                  <a:pt x="798" y="438"/>
                                </a:lnTo>
                                <a:lnTo>
                                  <a:pt x="840" y="540"/>
                                </a:lnTo>
                                <a:lnTo>
                                  <a:pt x="880" y="663"/>
                                </a:lnTo>
                                <a:lnTo>
                                  <a:pt x="895" y="805"/>
                                </a:lnTo>
                                <a:lnTo>
                                  <a:pt x="895" y="985"/>
                                </a:lnTo>
                                <a:lnTo>
                                  <a:pt x="963" y="1068"/>
                                </a:lnTo>
                                <a:lnTo>
                                  <a:pt x="1068" y="1173"/>
                                </a:lnTo>
                                <a:lnTo>
                                  <a:pt x="1173" y="1315"/>
                                </a:lnTo>
                                <a:lnTo>
                                  <a:pt x="1248" y="1450"/>
                                </a:lnTo>
                                <a:cubicBezTo>
                                  <a:pt x="1263" y="1492"/>
                                  <a:pt x="1268" y="1525"/>
                                  <a:pt x="1263" y="1570"/>
                                </a:cubicBezTo>
                                <a:cubicBezTo>
                                  <a:pt x="1258" y="1615"/>
                                  <a:pt x="1246" y="1689"/>
                                  <a:pt x="1218" y="1720"/>
                                </a:cubicBezTo>
                                <a:lnTo>
                                  <a:pt x="1098" y="1758"/>
                                </a:lnTo>
                                <a:lnTo>
                                  <a:pt x="1020" y="1820"/>
                                </a:lnTo>
                                <a:lnTo>
                                  <a:pt x="1008" y="1938"/>
                                </a:lnTo>
                                <a:lnTo>
                                  <a:pt x="900" y="2100"/>
                                </a:lnTo>
                                <a:lnTo>
                                  <a:pt x="678" y="2260"/>
                                </a:lnTo>
                                <a:lnTo>
                                  <a:pt x="573" y="2320"/>
                                </a:lnTo>
                                <a:lnTo>
                                  <a:pt x="535" y="2388"/>
                                </a:lnTo>
                                <a:lnTo>
                                  <a:pt x="460" y="2580"/>
                                </a:lnTo>
                                <a:lnTo>
                                  <a:pt x="415" y="2695"/>
                                </a:lnTo>
                                <a:lnTo>
                                  <a:pt x="400" y="3040"/>
                                </a:lnTo>
                                <a:lnTo>
                                  <a:pt x="115" y="2493"/>
                                </a:lnTo>
                                <a:lnTo>
                                  <a:pt x="0" y="1700"/>
                                </a:lnTo>
                                <a:lnTo>
                                  <a:pt x="85" y="940"/>
                                </a:lnTo>
                                <a:lnTo>
                                  <a:pt x="235" y="588"/>
                                </a:lnTo>
                                <a:lnTo>
                                  <a:pt x="540" y="0"/>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1" name="Freeform 15"/>
                          <p:cNvSpPr>
                            <a:spLocks/>
                          </p:cNvSpPr>
                          <p:nvPr/>
                        </p:nvSpPr>
                        <p:spPr bwMode="auto">
                          <a:xfrm>
                            <a:off x="7629" y="8265"/>
                            <a:ext cx="186" cy="102"/>
                          </a:xfrm>
                          <a:custGeom>
                            <a:avLst/>
                            <a:gdLst/>
                            <a:ahLst/>
                            <a:cxnLst>
                              <a:cxn ang="0">
                                <a:pos x="15" y="9"/>
                              </a:cxn>
                              <a:cxn ang="0">
                                <a:pos x="0" y="60"/>
                              </a:cxn>
                              <a:cxn ang="0">
                                <a:pos x="27" y="96"/>
                              </a:cxn>
                              <a:cxn ang="0">
                                <a:pos x="93" y="102"/>
                              </a:cxn>
                              <a:cxn ang="0">
                                <a:pos x="171" y="87"/>
                              </a:cxn>
                              <a:cxn ang="0">
                                <a:pos x="186" y="57"/>
                              </a:cxn>
                              <a:cxn ang="0">
                                <a:pos x="135" y="39"/>
                              </a:cxn>
                              <a:cxn ang="0">
                                <a:pos x="96" y="15"/>
                              </a:cxn>
                              <a:cxn ang="0">
                                <a:pos x="60" y="0"/>
                              </a:cxn>
                              <a:cxn ang="0">
                                <a:pos x="15" y="9"/>
                              </a:cxn>
                            </a:cxnLst>
                            <a:rect l="0" t="0" r="r" b="b"/>
                            <a:pathLst>
                              <a:path w="186" h="102">
                                <a:moveTo>
                                  <a:pt x="15" y="9"/>
                                </a:moveTo>
                                <a:lnTo>
                                  <a:pt x="0" y="60"/>
                                </a:lnTo>
                                <a:lnTo>
                                  <a:pt x="27" y="96"/>
                                </a:lnTo>
                                <a:lnTo>
                                  <a:pt x="93" y="102"/>
                                </a:lnTo>
                                <a:lnTo>
                                  <a:pt x="171" y="87"/>
                                </a:lnTo>
                                <a:lnTo>
                                  <a:pt x="186" y="57"/>
                                </a:lnTo>
                                <a:lnTo>
                                  <a:pt x="135" y="39"/>
                                </a:lnTo>
                                <a:lnTo>
                                  <a:pt x="96" y="15"/>
                                </a:lnTo>
                                <a:lnTo>
                                  <a:pt x="60" y="0"/>
                                </a:lnTo>
                                <a:lnTo>
                                  <a:pt x="15" y="9"/>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2" name="Freeform 16"/>
                          <p:cNvSpPr>
                            <a:spLocks/>
                          </p:cNvSpPr>
                          <p:nvPr/>
                        </p:nvSpPr>
                        <p:spPr bwMode="auto">
                          <a:xfrm>
                            <a:off x="7707" y="7824"/>
                            <a:ext cx="597" cy="468"/>
                          </a:xfrm>
                          <a:custGeom>
                            <a:avLst/>
                            <a:gdLst/>
                            <a:ahLst/>
                            <a:cxnLst>
                              <a:cxn ang="0">
                                <a:pos x="6" y="411"/>
                              </a:cxn>
                              <a:cxn ang="0">
                                <a:pos x="54" y="420"/>
                              </a:cxn>
                              <a:cxn ang="0">
                                <a:pos x="72" y="444"/>
                              </a:cxn>
                              <a:cxn ang="0">
                                <a:pos x="144" y="468"/>
                              </a:cxn>
                              <a:cxn ang="0">
                                <a:pos x="162" y="441"/>
                              </a:cxn>
                              <a:cxn ang="0">
                                <a:pos x="171" y="408"/>
                              </a:cxn>
                              <a:cxn ang="0">
                                <a:pos x="225" y="396"/>
                              </a:cxn>
                              <a:cxn ang="0">
                                <a:pos x="294" y="345"/>
                              </a:cxn>
                              <a:cxn ang="0">
                                <a:pos x="357" y="291"/>
                              </a:cxn>
                              <a:cxn ang="0">
                                <a:pos x="390" y="285"/>
                              </a:cxn>
                              <a:cxn ang="0">
                                <a:pos x="471" y="237"/>
                              </a:cxn>
                              <a:cxn ang="0">
                                <a:pos x="522" y="189"/>
                              </a:cxn>
                              <a:cxn ang="0">
                                <a:pos x="585" y="180"/>
                              </a:cxn>
                              <a:cxn ang="0">
                                <a:pos x="597" y="114"/>
                              </a:cxn>
                              <a:cxn ang="0">
                                <a:pos x="588" y="66"/>
                              </a:cxn>
                              <a:cxn ang="0">
                                <a:pos x="579" y="27"/>
                              </a:cxn>
                              <a:cxn ang="0">
                                <a:pos x="549" y="0"/>
                              </a:cxn>
                              <a:cxn ang="0">
                                <a:pos x="501" y="3"/>
                              </a:cxn>
                              <a:cxn ang="0">
                                <a:pos x="459" y="42"/>
                              </a:cxn>
                              <a:cxn ang="0">
                                <a:pos x="405" y="87"/>
                              </a:cxn>
                              <a:cxn ang="0">
                                <a:pos x="345" y="126"/>
                              </a:cxn>
                              <a:cxn ang="0">
                                <a:pos x="297" y="147"/>
                              </a:cxn>
                              <a:cxn ang="0">
                                <a:pos x="261" y="132"/>
                              </a:cxn>
                              <a:cxn ang="0">
                                <a:pos x="213" y="165"/>
                              </a:cxn>
                              <a:cxn ang="0">
                                <a:pos x="192" y="186"/>
                              </a:cxn>
                              <a:cxn ang="0">
                                <a:pos x="174" y="219"/>
                              </a:cxn>
                              <a:cxn ang="0">
                                <a:pos x="162" y="249"/>
                              </a:cxn>
                              <a:cxn ang="0">
                                <a:pos x="114" y="285"/>
                              </a:cxn>
                              <a:cxn ang="0">
                                <a:pos x="78" y="342"/>
                              </a:cxn>
                              <a:cxn ang="0">
                                <a:pos x="27" y="360"/>
                              </a:cxn>
                              <a:cxn ang="0">
                                <a:pos x="3" y="363"/>
                              </a:cxn>
                              <a:cxn ang="0">
                                <a:pos x="0" y="384"/>
                              </a:cxn>
                              <a:cxn ang="0">
                                <a:pos x="6" y="411"/>
                              </a:cxn>
                            </a:cxnLst>
                            <a:rect l="0" t="0" r="r" b="b"/>
                            <a:pathLst>
                              <a:path w="597" h="468">
                                <a:moveTo>
                                  <a:pt x="6" y="411"/>
                                </a:moveTo>
                                <a:lnTo>
                                  <a:pt x="54" y="420"/>
                                </a:lnTo>
                                <a:lnTo>
                                  <a:pt x="72" y="444"/>
                                </a:lnTo>
                                <a:lnTo>
                                  <a:pt x="144" y="468"/>
                                </a:lnTo>
                                <a:lnTo>
                                  <a:pt x="162" y="441"/>
                                </a:lnTo>
                                <a:lnTo>
                                  <a:pt x="171" y="408"/>
                                </a:lnTo>
                                <a:lnTo>
                                  <a:pt x="225" y="396"/>
                                </a:lnTo>
                                <a:lnTo>
                                  <a:pt x="294" y="345"/>
                                </a:lnTo>
                                <a:lnTo>
                                  <a:pt x="357" y="291"/>
                                </a:lnTo>
                                <a:lnTo>
                                  <a:pt x="390" y="285"/>
                                </a:lnTo>
                                <a:lnTo>
                                  <a:pt x="471" y="237"/>
                                </a:lnTo>
                                <a:lnTo>
                                  <a:pt x="522" y="189"/>
                                </a:lnTo>
                                <a:lnTo>
                                  <a:pt x="585" y="180"/>
                                </a:lnTo>
                                <a:lnTo>
                                  <a:pt x="597" y="114"/>
                                </a:lnTo>
                                <a:lnTo>
                                  <a:pt x="588" y="66"/>
                                </a:lnTo>
                                <a:lnTo>
                                  <a:pt x="579" y="27"/>
                                </a:lnTo>
                                <a:lnTo>
                                  <a:pt x="549" y="0"/>
                                </a:lnTo>
                                <a:lnTo>
                                  <a:pt x="501" y="3"/>
                                </a:lnTo>
                                <a:lnTo>
                                  <a:pt x="459" y="42"/>
                                </a:lnTo>
                                <a:lnTo>
                                  <a:pt x="405" y="87"/>
                                </a:lnTo>
                                <a:lnTo>
                                  <a:pt x="345" y="126"/>
                                </a:lnTo>
                                <a:lnTo>
                                  <a:pt x="297" y="147"/>
                                </a:lnTo>
                                <a:lnTo>
                                  <a:pt x="261" y="132"/>
                                </a:lnTo>
                                <a:lnTo>
                                  <a:pt x="213" y="165"/>
                                </a:lnTo>
                                <a:lnTo>
                                  <a:pt x="192" y="186"/>
                                </a:lnTo>
                                <a:lnTo>
                                  <a:pt x="174" y="219"/>
                                </a:lnTo>
                                <a:lnTo>
                                  <a:pt x="162" y="249"/>
                                </a:lnTo>
                                <a:lnTo>
                                  <a:pt x="114" y="285"/>
                                </a:lnTo>
                                <a:lnTo>
                                  <a:pt x="78" y="342"/>
                                </a:lnTo>
                                <a:lnTo>
                                  <a:pt x="27" y="360"/>
                                </a:lnTo>
                                <a:lnTo>
                                  <a:pt x="3" y="363"/>
                                </a:lnTo>
                                <a:lnTo>
                                  <a:pt x="0" y="384"/>
                                </a:lnTo>
                                <a:lnTo>
                                  <a:pt x="6" y="411"/>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sp>
                    <p:nvSpPr>
                      <p:cNvPr id="4113" name="Freeform 17"/>
                      <p:cNvSpPr>
                        <a:spLocks/>
                      </p:cNvSpPr>
                      <p:nvPr/>
                    </p:nvSpPr>
                    <p:spPr bwMode="auto">
                      <a:xfrm>
                        <a:off x="4875" y="3201"/>
                        <a:ext cx="849" cy="243"/>
                      </a:xfrm>
                      <a:custGeom>
                        <a:avLst/>
                        <a:gdLst/>
                        <a:ahLst/>
                        <a:cxnLst>
                          <a:cxn ang="0">
                            <a:pos x="0" y="204"/>
                          </a:cxn>
                          <a:cxn ang="0">
                            <a:pos x="60" y="237"/>
                          </a:cxn>
                          <a:cxn ang="0">
                            <a:pos x="108" y="243"/>
                          </a:cxn>
                          <a:cxn ang="0">
                            <a:pos x="150" y="213"/>
                          </a:cxn>
                          <a:cxn ang="0">
                            <a:pos x="210" y="213"/>
                          </a:cxn>
                          <a:cxn ang="0">
                            <a:pos x="249" y="183"/>
                          </a:cxn>
                          <a:cxn ang="0">
                            <a:pos x="294" y="192"/>
                          </a:cxn>
                          <a:cxn ang="0">
                            <a:pos x="363" y="171"/>
                          </a:cxn>
                          <a:cxn ang="0">
                            <a:pos x="408" y="201"/>
                          </a:cxn>
                          <a:cxn ang="0">
                            <a:pos x="411" y="225"/>
                          </a:cxn>
                          <a:cxn ang="0">
                            <a:pos x="531" y="186"/>
                          </a:cxn>
                          <a:cxn ang="0">
                            <a:pos x="579" y="183"/>
                          </a:cxn>
                          <a:cxn ang="0">
                            <a:pos x="612" y="147"/>
                          </a:cxn>
                          <a:cxn ang="0">
                            <a:pos x="642" y="93"/>
                          </a:cxn>
                          <a:cxn ang="0">
                            <a:pos x="702" y="117"/>
                          </a:cxn>
                          <a:cxn ang="0">
                            <a:pos x="729" y="84"/>
                          </a:cxn>
                          <a:cxn ang="0">
                            <a:pos x="777" y="69"/>
                          </a:cxn>
                          <a:cxn ang="0">
                            <a:pos x="825" y="66"/>
                          </a:cxn>
                          <a:cxn ang="0">
                            <a:pos x="849" y="30"/>
                          </a:cxn>
                          <a:cxn ang="0">
                            <a:pos x="798" y="0"/>
                          </a:cxn>
                          <a:cxn ang="0">
                            <a:pos x="594" y="24"/>
                          </a:cxn>
                          <a:cxn ang="0">
                            <a:pos x="0" y="204"/>
                          </a:cxn>
                        </a:cxnLst>
                        <a:rect l="0" t="0" r="r" b="b"/>
                        <a:pathLst>
                          <a:path w="849" h="243">
                            <a:moveTo>
                              <a:pt x="0" y="204"/>
                            </a:moveTo>
                            <a:lnTo>
                              <a:pt x="60" y="237"/>
                            </a:lnTo>
                            <a:lnTo>
                              <a:pt x="108" y="243"/>
                            </a:lnTo>
                            <a:lnTo>
                              <a:pt x="150" y="213"/>
                            </a:lnTo>
                            <a:lnTo>
                              <a:pt x="210" y="213"/>
                            </a:lnTo>
                            <a:lnTo>
                              <a:pt x="249" y="183"/>
                            </a:lnTo>
                            <a:lnTo>
                              <a:pt x="294" y="192"/>
                            </a:lnTo>
                            <a:lnTo>
                              <a:pt x="363" y="171"/>
                            </a:lnTo>
                            <a:lnTo>
                              <a:pt x="408" y="201"/>
                            </a:lnTo>
                            <a:lnTo>
                              <a:pt x="411" y="225"/>
                            </a:lnTo>
                            <a:lnTo>
                              <a:pt x="531" y="186"/>
                            </a:lnTo>
                            <a:lnTo>
                              <a:pt x="579" y="183"/>
                            </a:lnTo>
                            <a:lnTo>
                              <a:pt x="612" y="147"/>
                            </a:lnTo>
                            <a:lnTo>
                              <a:pt x="642" y="93"/>
                            </a:lnTo>
                            <a:lnTo>
                              <a:pt x="702" y="117"/>
                            </a:lnTo>
                            <a:lnTo>
                              <a:pt x="729" y="84"/>
                            </a:lnTo>
                            <a:lnTo>
                              <a:pt x="777" y="69"/>
                            </a:lnTo>
                            <a:lnTo>
                              <a:pt x="825" y="66"/>
                            </a:lnTo>
                            <a:lnTo>
                              <a:pt x="849" y="30"/>
                            </a:lnTo>
                            <a:lnTo>
                              <a:pt x="798" y="0"/>
                            </a:lnTo>
                            <a:lnTo>
                              <a:pt x="594" y="24"/>
                            </a:lnTo>
                            <a:lnTo>
                              <a:pt x="0" y="204"/>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4" name="Freeform 18"/>
                      <p:cNvSpPr>
                        <a:spLocks/>
                      </p:cNvSpPr>
                      <p:nvPr/>
                    </p:nvSpPr>
                    <p:spPr bwMode="auto">
                      <a:xfrm>
                        <a:off x="6159" y="3171"/>
                        <a:ext cx="306" cy="129"/>
                      </a:xfrm>
                      <a:custGeom>
                        <a:avLst/>
                        <a:gdLst/>
                        <a:ahLst/>
                        <a:cxnLst>
                          <a:cxn ang="0">
                            <a:pos x="0" y="18"/>
                          </a:cxn>
                          <a:cxn ang="0">
                            <a:pos x="6" y="81"/>
                          </a:cxn>
                          <a:cxn ang="0">
                            <a:pos x="48" y="99"/>
                          </a:cxn>
                          <a:cxn ang="0">
                            <a:pos x="102" y="102"/>
                          </a:cxn>
                          <a:cxn ang="0">
                            <a:pos x="150" y="111"/>
                          </a:cxn>
                          <a:cxn ang="0">
                            <a:pos x="183" y="129"/>
                          </a:cxn>
                          <a:cxn ang="0">
                            <a:pos x="285" y="99"/>
                          </a:cxn>
                          <a:cxn ang="0">
                            <a:pos x="306" y="78"/>
                          </a:cxn>
                          <a:cxn ang="0">
                            <a:pos x="270" y="57"/>
                          </a:cxn>
                          <a:cxn ang="0">
                            <a:pos x="210" y="24"/>
                          </a:cxn>
                          <a:cxn ang="0">
                            <a:pos x="165" y="0"/>
                          </a:cxn>
                          <a:cxn ang="0">
                            <a:pos x="0" y="18"/>
                          </a:cxn>
                        </a:cxnLst>
                        <a:rect l="0" t="0" r="r" b="b"/>
                        <a:pathLst>
                          <a:path w="306" h="129">
                            <a:moveTo>
                              <a:pt x="0" y="18"/>
                            </a:moveTo>
                            <a:lnTo>
                              <a:pt x="6" y="81"/>
                            </a:lnTo>
                            <a:lnTo>
                              <a:pt x="48" y="99"/>
                            </a:lnTo>
                            <a:lnTo>
                              <a:pt x="102" y="102"/>
                            </a:lnTo>
                            <a:lnTo>
                              <a:pt x="150" y="111"/>
                            </a:lnTo>
                            <a:lnTo>
                              <a:pt x="183" y="129"/>
                            </a:lnTo>
                            <a:lnTo>
                              <a:pt x="285" y="99"/>
                            </a:lnTo>
                            <a:lnTo>
                              <a:pt x="306" y="78"/>
                            </a:lnTo>
                            <a:lnTo>
                              <a:pt x="270" y="57"/>
                            </a:lnTo>
                            <a:lnTo>
                              <a:pt x="210" y="24"/>
                            </a:lnTo>
                            <a:lnTo>
                              <a:pt x="165" y="0"/>
                            </a:lnTo>
                            <a:lnTo>
                              <a:pt x="0" y="18"/>
                            </a:lnTo>
                            <a:close/>
                          </a:path>
                        </a:pathLst>
                      </a:custGeom>
                      <a:solidFill>
                        <a:srgbClr val="008000"/>
                      </a:solidFill>
                      <a:ln w="12700"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115" name="Line 19"/>
                    <p:cNvSpPr>
                      <a:spLocks noChangeShapeType="1"/>
                    </p:cNvSpPr>
                    <p:nvPr/>
                  </p:nvSpPr>
                  <p:spPr bwMode="auto">
                    <a:xfrm rot="18628821" flipV="1">
                      <a:off x="5627" y="3507"/>
                      <a:ext cx="2113" cy="4602"/>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6" name="Line 20"/>
                    <p:cNvSpPr>
                      <a:spLocks noChangeShapeType="1"/>
                    </p:cNvSpPr>
                    <p:nvPr/>
                  </p:nvSpPr>
                  <p:spPr bwMode="auto">
                    <a:xfrm rot="18628821">
                      <a:off x="4351" y="4792"/>
                      <a:ext cx="4684" cy="211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17" name="AutoShape 21"/>
                    <p:cNvSpPr>
                      <a:spLocks noChangeArrowheads="1"/>
                    </p:cNvSpPr>
                    <p:nvPr/>
                  </p:nvSpPr>
                  <p:spPr bwMode="auto">
                    <a:xfrm rot="18628821">
                      <a:off x="4067" y="3223"/>
                      <a:ext cx="5240" cy="5241"/>
                    </a:xfrm>
                    <a:custGeom>
                      <a:avLst/>
                      <a:gdLst>
                        <a:gd name="G0" fmla="+- 810 0 0"/>
                        <a:gd name="G1" fmla="+- 21600 0 810"/>
                        <a:gd name="G2" fmla="+- 21600 0 81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10" y="10800"/>
                          </a:moveTo>
                          <a:cubicBezTo>
                            <a:pt x="810" y="16317"/>
                            <a:pt x="5283" y="20790"/>
                            <a:pt x="10800" y="20790"/>
                          </a:cubicBezTo>
                          <a:cubicBezTo>
                            <a:pt x="16317" y="20790"/>
                            <a:pt x="20790" y="16317"/>
                            <a:pt x="20790" y="10800"/>
                          </a:cubicBezTo>
                          <a:cubicBezTo>
                            <a:pt x="20790" y="5283"/>
                            <a:pt x="16317" y="810"/>
                            <a:pt x="10800" y="810"/>
                          </a:cubicBezTo>
                          <a:cubicBezTo>
                            <a:pt x="5283" y="810"/>
                            <a:pt x="810" y="5283"/>
                            <a:pt x="810" y="1080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4118" name="Group 22"/>
                  <p:cNvGrpSpPr>
                    <a:grpSpLocks/>
                  </p:cNvGrpSpPr>
                  <p:nvPr/>
                </p:nvGrpSpPr>
                <p:grpSpPr bwMode="auto">
                  <a:xfrm>
                    <a:off x="6166" y="2226"/>
                    <a:ext cx="3161" cy="5142"/>
                    <a:chOff x="5540" y="2376"/>
                    <a:chExt cx="3860" cy="6280"/>
                  </a:xfrm>
                </p:grpSpPr>
                <p:grpSp>
                  <p:nvGrpSpPr>
                    <p:cNvPr id="4119" name="Group 23"/>
                    <p:cNvGrpSpPr>
                      <a:grpSpLocks/>
                    </p:cNvGrpSpPr>
                    <p:nvPr/>
                  </p:nvGrpSpPr>
                  <p:grpSpPr bwMode="auto">
                    <a:xfrm>
                      <a:off x="5540" y="2376"/>
                      <a:ext cx="3860" cy="6280"/>
                      <a:chOff x="5540" y="2376"/>
                      <a:chExt cx="3860" cy="6280"/>
                    </a:xfrm>
                  </p:grpSpPr>
                  <p:sp>
                    <p:nvSpPr>
                      <p:cNvPr id="4120" name="Oval 24"/>
                      <p:cNvSpPr>
                        <a:spLocks noChangeArrowheads="1"/>
                      </p:cNvSpPr>
                      <p:nvPr/>
                    </p:nvSpPr>
                    <p:spPr bwMode="auto">
                      <a:xfrm rot="-2645561">
                        <a:off x="6022" y="5123"/>
                        <a:ext cx="1040" cy="2620"/>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21" name="Oval 25"/>
                      <p:cNvSpPr>
                        <a:spLocks noChangeArrowheads="1"/>
                      </p:cNvSpPr>
                      <p:nvPr/>
                    </p:nvSpPr>
                    <p:spPr bwMode="auto">
                      <a:xfrm rot="-2645561">
                        <a:off x="5893" y="4133"/>
                        <a:ext cx="1850" cy="4045"/>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22" name="Oval 26"/>
                      <p:cNvSpPr>
                        <a:spLocks noChangeArrowheads="1"/>
                      </p:cNvSpPr>
                      <p:nvPr/>
                    </p:nvSpPr>
                    <p:spPr bwMode="auto">
                      <a:xfrm rot="-2645561">
                        <a:off x="5762" y="3355"/>
                        <a:ext cx="2570" cy="5125"/>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23" name="Oval 27"/>
                      <p:cNvSpPr>
                        <a:spLocks noChangeArrowheads="1"/>
                      </p:cNvSpPr>
                      <p:nvPr/>
                    </p:nvSpPr>
                    <p:spPr bwMode="auto">
                      <a:xfrm rot="-2645561">
                        <a:off x="5540" y="2376"/>
                        <a:ext cx="3860" cy="6280"/>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124" name="AutoShape 28"/>
                    <p:cNvSpPr>
                      <a:spLocks noChangeArrowheads="1"/>
                    </p:cNvSpPr>
                    <p:nvPr/>
                  </p:nvSpPr>
                  <p:spPr bwMode="auto">
                    <a:xfrm rot="-2645561">
                      <a:off x="8741" y="3979"/>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25" name="AutoShape 29"/>
                    <p:cNvSpPr>
                      <a:spLocks noChangeArrowheads="1"/>
                    </p:cNvSpPr>
                    <p:nvPr/>
                  </p:nvSpPr>
                  <p:spPr bwMode="auto">
                    <a:xfrm rot="-2645561">
                      <a:off x="7874" y="4846"/>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26" name="AutoShape 30"/>
                    <p:cNvSpPr>
                      <a:spLocks noChangeArrowheads="1"/>
                    </p:cNvSpPr>
                    <p:nvPr/>
                  </p:nvSpPr>
                  <p:spPr bwMode="auto">
                    <a:xfrm rot="-2645561">
                      <a:off x="7369" y="5331"/>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27" name="AutoShape 31"/>
                    <p:cNvSpPr>
                      <a:spLocks noChangeArrowheads="1"/>
                    </p:cNvSpPr>
                    <p:nvPr/>
                  </p:nvSpPr>
                  <p:spPr bwMode="auto">
                    <a:xfrm rot="-2645561">
                      <a:off x="6790" y="5886"/>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4128" name="Group 32"/>
                  <p:cNvGrpSpPr>
                    <a:grpSpLocks/>
                  </p:cNvGrpSpPr>
                  <p:nvPr/>
                </p:nvGrpSpPr>
                <p:grpSpPr bwMode="auto">
                  <a:xfrm>
                    <a:off x="4508" y="3593"/>
                    <a:ext cx="4414" cy="4626"/>
                    <a:chOff x="3410" y="3220"/>
                    <a:chExt cx="5360" cy="5660"/>
                  </a:xfrm>
                </p:grpSpPr>
                <p:sp>
                  <p:nvSpPr>
                    <p:cNvPr id="4129" name="Line 33"/>
                    <p:cNvSpPr>
                      <a:spLocks noChangeShapeType="1"/>
                    </p:cNvSpPr>
                    <p:nvPr/>
                  </p:nvSpPr>
                  <p:spPr bwMode="auto">
                    <a:xfrm>
                      <a:off x="3410" y="3220"/>
                      <a:ext cx="5360" cy="5660"/>
                    </a:xfrm>
                    <a:prstGeom prst="lin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30" name="AutoShape 34"/>
                    <p:cNvSpPr>
                      <a:spLocks noChangeArrowheads="1"/>
                    </p:cNvSpPr>
                    <p:nvPr/>
                  </p:nvSpPr>
                  <p:spPr bwMode="auto">
                    <a:xfrm rot="8067784">
                      <a:off x="3593" y="3352"/>
                      <a:ext cx="180" cy="308"/>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31" name="AutoShape 35"/>
                    <p:cNvSpPr>
                      <a:spLocks noChangeArrowheads="1"/>
                    </p:cNvSpPr>
                    <p:nvPr/>
                  </p:nvSpPr>
                  <p:spPr bwMode="auto">
                    <a:xfrm rot="8067784">
                      <a:off x="8295" y="8316"/>
                      <a:ext cx="180" cy="308"/>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4132" name="Group 36"/>
                  <p:cNvGrpSpPr>
                    <a:grpSpLocks/>
                  </p:cNvGrpSpPr>
                  <p:nvPr/>
                </p:nvGrpSpPr>
                <p:grpSpPr bwMode="auto">
                  <a:xfrm rot="5400000" flipH="1">
                    <a:off x="3980" y="4344"/>
                    <a:ext cx="3161" cy="5142"/>
                    <a:chOff x="2870" y="4926"/>
                    <a:chExt cx="3860" cy="6280"/>
                  </a:xfrm>
                </p:grpSpPr>
                <p:grpSp>
                  <p:nvGrpSpPr>
                    <p:cNvPr id="4133" name="Group 37"/>
                    <p:cNvGrpSpPr>
                      <a:grpSpLocks/>
                    </p:cNvGrpSpPr>
                    <p:nvPr/>
                  </p:nvGrpSpPr>
                  <p:grpSpPr bwMode="auto">
                    <a:xfrm>
                      <a:off x="2870" y="4926"/>
                      <a:ext cx="3860" cy="6280"/>
                      <a:chOff x="2870" y="4926"/>
                      <a:chExt cx="3860" cy="6280"/>
                    </a:xfrm>
                  </p:grpSpPr>
                  <p:sp>
                    <p:nvSpPr>
                      <p:cNvPr id="4134" name="Oval 38"/>
                      <p:cNvSpPr>
                        <a:spLocks noChangeArrowheads="1"/>
                      </p:cNvSpPr>
                      <p:nvPr/>
                    </p:nvSpPr>
                    <p:spPr bwMode="auto">
                      <a:xfrm rot="-2645561" flipH="1" flipV="1">
                        <a:off x="5208" y="5839"/>
                        <a:ext cx="1040" cy="2620"/>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35" name="Oval 39"/>
                      <p:cNvSpPr>
                        <a:spLocks noChangeArrowheads="1"/>
                      </p:cNvSpPr>
                      <p:nvPr/>
                    </p:nvSpPr>
                    <p:spPr bwMode="auto">
                      <a:xfrm rot="-2645561" flipH="1" flipV="1">
                        <a:off x="4527" y="5404"/>
                        <a:ext cx="1850" cy="4045"/>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36" name="Oval 40"/>
                      <p:cNvSpPr>
                        <a:spLocks noChangeArrowheads="1"/>
                      </p:cNvSpPr>
                      <p:nvPr/>
                    </p:nvSpPr>
                    <p:spPr bwMode="auto">
                      <a:xfrm rot="-2645561" flipH="1" flipV="1">
                        <a:off x="3938" y="5098"/>
                        <a:ext cx="2570" cy="5125"/>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37" name="Oval 41"/>
                      <p:cNvSpPr>
                        <a:spLocks noChangeArrowheads="1"/>
                      </p:cNvSpPr>
                      <p:nvPr/>
                    </p:nvSpPr>
                    <p:spPr bwMode="auto">
                      <a:xfrm rot="-2645561" flipH="1" flipV="1">
                        <a:off x="2870" y="4926"/>
                        <a:ext cx="3860" cy="6280"/>
                      </a:xfrm>
                      <a:prstGeom prst="ellips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138" name="AutoShape 42"/>
                    <p:cNvSpPr>
                      <a:spLocks noChangeArrowheads="1"/>
                    </p:cNvSpPr>
                    <p:nvPr/>
                  </p:nvSpPr>
                  <p:spPr bwMode="auto">
                    <a:xfrm rot="-2645561" flipH="1" flipV="1">
                      <a:off x="3334" y="9273"/>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39" name="AutoShape 43"/>
                    <p:cNvSpPr>
                      <a:spLocks noChangeArrowheads="1"/>
                    </p:cNvSpPr>
                    <p:nvPr/>
                  </p:nvSpPr>
                  <p:spPr bwMode="auto">
                    <a:xfrm rot="-2645561" flipH="1" flipV="1">
                      <a:off x="4201" y="8406"/>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40" name="AutoShape 44"/>
                    <p:cNvSpPr>
                      <a:spLocks noChangeArrowheads="1"/>
                    </p:cNvSpPr>
                    <p:nvPr/>
                  </p:nvSpPr>
                  <p:spPr bwMode="auto">
                    <a:xfrm rot="-2645561" flipH="1" flipV="1">
                      <a:off x="4706" y="7921"/>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41" name="AutoShape 45"/>
                    <p:cNvSpPr>
                      <a:spLocks noChangeArrowheads="1"/>
                    </p:cNvSpPr>
                    <p:nvPr/>
                  </p:nvSpPr>
                  <p:spPr bwMode="auto">
                    <a:xfrm rot="-2645561" flipH="1" flipV="1">
                      <a:off x="5285" y="7366"/>
                      <a:ext cx="195" cy="330"/>
                    </a:xfrm>
                    <a:prstGeom prst="triangle">
                      <a:avLst>
                        <a:gd name="adj" fmla="val 50000"/>
                      </a:avLst>
                    </a:prstGeom>
                    <a:solidFill>
                      <a:srgbClr val="000080"/>
                    </a:solidFill>
                    <a:ln w="9525">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4142" name="Group 46"/>
                  <p:cNvGrpSpPr>
                    <a:grpSpLocks/>
                  </p:cNvGrpSpPr>
                  <p:nvPr/>
                </p:nvGrpSpPr>
                <p:grpSpPr bwMode="auto">
                  <a:xfrm>
                    <a:off x="5921" y="4934"/>
                    <a:ext cx="1503" cy="1746"/>
                    <a:chOff x="7618" y="9725"/>
                    <a:chExt cx="1454" cy="1690"/>
                  </a:xfrm>
                </p:grpSpPr>
                <p:sp>
                  <p:nvSpPr>
                    <p:cNvPr id="4143" name="Rectangle 47"/>
                    <p:cNvSpPr>
                      <a:spLocks noChangeArrowheads="1"/>
                    </p:cNvSpPr>
                    <p:nvPr/>
                  </p:nvSpPr>
                  <p:spPr bwMode="auto">
                    <a:xfrm rot="-2578262">
                      <a:off x="8169" y="9725"/>
                      <a:ext cx="259" cy="1690"/>
                    </a:xfrm>
                    <a:prstGeom prst="rect">
                      <a:avLst/>
                    </a:prstGeom>
                    <a:solidFill>
                      <a:srgbClr val="FF660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44" name="Text Box 48"/>
                    <p:cNvSpPr txBox="1">
                      <a:spLocks noChangeArrowheads="1"/>
                    </p:cNvSpPr>
                    <p:nvPr/>
                  </p:nvSpPr>
                  <p:spPr bwMode="auto">
                    <a:xfrm>
                      <a:off x="8494" y="10825"/>
                      <a:ext cx="578" cy="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a:ln>
                            <a:noFill/>
                          </a:ln>
                          <a:solidFill>
                            <a:srgbClr val="FFFFFF"/>
                          </a:solidFill>
                          <a:effectLst/>
                          <a:latin typeface="Arial" pitchFamily="34" charset="0"/>
                          <a:cs typeface="Arial" pitchFamily="34" charset="0"/>
                        </a:rPr>
                        <a:t>N</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145" name="Text Box 49"/>
                    <p:cNvSpPr txBox="1">
                      <a:spLocks noChangeArrowheads="1"/>
                    </p:cNvSpPr>
                    <p:nvPr/>
                  </p:nvSpPr>
                  <p:spPr bwMode="auto">
                    <a:xfrm>
                      <a:off x="7618" y="9860"/>
                      <a:ext cx="638" cy="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a:ln>
                            <a:noFill/>
                          </a:ln>
                          <a:solidFill>
                            <a:srgbClr val="FFFFFF"/>
                          </a:solidFill>
                          <a:effectLst/>
                          <a:latin typeface="Arial" pitchFamily="34" charset="0"/>
                          <a:cs typeface="Arial" pitchFamily="34" charset="0"/>
                        </a:rPr>
                        <a:t>S</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grpSp>
            <p:grpSp>
              <p:nvGrpSpPr>
                <p:cNvPr id="4146" name="Group 50"/>
                <p:cNvGrpSpPr>
                  <a:grpSpLocks/>
                </p:cNvGrpSpPr>
                <p:nvPr/>
              </p:nvGrpSpPr>
              <p:grpSpPr bwMode="auto">
                <a:xfrm rot="-2036633">
                  <a:off x="8235" y="4583"/>
                  <a:ext cx="690" cy="690"/>
                  <a:chOff x="2295" y="7365"/>
                  <a:chExt cx="690" cy="690"/>
                </a:xfrm>
              </p:grpSpPr>
              <p:sp>
                <p:nvSpPr>
                  <p:cNvPr id="4147" name="Oval 51"/>
                  <p:cNvSpPr>
                    <a:spLocks noChangeArrowheads="1"/>
                  </p:cNvSpPr>
                  <p:nvPr/>
                </p:nvSpPr>
                <p:spPr bwMode="auto">
                  <a:xfrm>
                    <a:off x="2295" y="7365"/>
                    <a:ext cx="690" cy="690"/>
                  </a:xfrm>
                  <a:prstGeom prst="ellipse">
                    <a:avLst/>
                  </a:prstGeom>
                  <a:solidFill>
                    <a:srgbClr val="FFE57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148" name="Group 52"/>
                  <p:cNvGrpSpPr>
                    <a:grpSpLocks/>
                  </p:cNvGrpSpPr>
                  <p:nvPr/>
                </p:nvGrpSpPr>
                <p:grpSpPr bwMode="auto">
                  <a:xfrm>
                    <a:off x="2565" y="7404"/>
                    <a:ext cx="136" cy="585"/>
                    <a:chOff x="2549" y="7380"/>
                    <a:chExt cx="150" cy="645"/>
                  </a:xfrm>
                </p:grpSpPr>
                <p:sp>
                  <p:nvSpPr>
                    <p:cNvPr id="4149" name="AutoShape 53"/>
                    <p:cNvSpPr>
                      <a:spLocks noChangeArrowheads="1"/>
                    </p:cNvSpPr>
                    <p:nvPr/>
                  </p:nvSpPr>
                  <p:spPr bwMode="auto">
                    <a:xfrm>
                      <a:off x="2549" y="7380"/>
                      <a:ext cx="150" cy="315"/>
                    </a:xfrm>
                    <a:prstGeom prst="triangle">
                      <a:avLst>
                        <a:gd name="adj" fmla="val 50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50" name="AutoShape 54"/>
                    <p:cNvSpPr>
                      <a:spLocks noChangeArrowheads="1"/>
                    </p:cNvSpPr>
                    <p:nvPr/>
                  </p:nvSpPr>
                  <p:spPr bwMode="auto">
                    <a:xfrm flipV="1">
                      <a:off x="2549" y="7710"/>
                      <a:ext cx="150" cy="315"/>
                    </a:xfrm>
                    <a:prstGeom prst="triangle">
                      <a:avLst>
                        <a:gd name="adj" fmla="val 50000"/>
                      </a:avLst>
                    </a:prstGeom>
                    <a:solidFill>
                      <a:srgbClr val="C0C0C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4151" name="Group 55"/>
                <p:cNvGrpSpPr>
                  <a:grpSpLocks/>
                </p:cNvGrpSpPr>
                <p:nvPr/>
              </p:nvGrpSpPr>
              <p:grpSpPr bwMode="auto">
                <a:xfrm rot="-3638897">
                  <a:off x="5575" y="7523"/>
                  <a:ext cx="690" cy="690"/>
                  <a:chOff x="2295" y="7365"/>
                  <a:chExt cx="690" cy="690"/>
                </a:xfrm>
              </p:grpSpPr>
              <p:sp>
                <p:nvSpPr>
                  <p:cNvPr id="4152" name="Oval 56"/>
                  <p:cNvSpPr>
                    <a:spLocks noChangeArrowheads="1"/>
                  </p:cNvSpPr>
                  <p:nvPr/>
                </p:nvSpPr>
                <p:spPr bwMode="auto">
                  <a:xfrm>
                    <a:off x="2295" y="7365"/>
                    <a:ext cx="690" cy="690"/>
                  </a:xfrm>
                  <a:prstGeom prst="ellipse">
                    <a:avLst/>
                  </a:prstGeom>
                  <a:solidFill>
                    <a:srgbClr val="FFE57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153" name="Group 57"/>
                  <p:cNvGrpSpPr>
                    <a:grpSpLocks/>
                  </p:cNvGrpSpPr>
                  <p:nvPr/>
                </p:nvGrpSpPr>
                <p:grpSpPr bwMode="auto">
                  <a:xfrm>
                    <a:off x="2565" y="7404"/>
                    <a:ext cx="136" cy="585"/>
                    <a:chOff x="2549" y="7380"/>
                    <a:chExt cx="150" cy="645"/>
                  </a:xfrm>
                </p:grpSpPr>
                <p:sp>
                  <p:nvSpPr>
                    <p:cNvPr id="4154" name="AutoShape 58"/>
                    <p:cNvSpPr>
                      <a:spLocks noChangeArrowheads="1"/>
                    </p:cNvSpPr>
                    <p:nvPr/>
                  </p:nvSpPr>
                  <p:spPr bwMode="auto">
                    <a:xfrm>
                      <a:off x="2549" y="7380"/>
                      <a:ext cx="150" cy="315"/>
                    </a:xfrm>
                    <a:prstGeom prst="triangle">
                      <a:avLst>
                        <a:gd name="adj" fmla="val 50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55" name="AutoShape 59"/>
                    <p:cNvSpPr>
                      <a:spLocks noChangeArrowheads="1"/>
                    </p:cNvSpPr>
                    <p:nvPr/>
                  </p:nvSpPr>
                  <p:spPr bwMode="auto">
                    <a:xfrm flipV="1">
                      <a:off x="2549" y="7710"/>
                      <a:ext cx="150" cy="315"/>
                    </a:xfrm>
                    <a:prstGeom prst="triangle">
                      <a:avLst>
                        <a:gd name="adj" fmla="val 50000"/>
                      </a:avLst>
                    </a:prstGeom>
                    <a:solidFill>
                      <a:srgbClr val="C0C0C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nvGrpSpPr>
                <p:cNvPr id="4156" name="Group 60"/>
                <p:cNvGrpSpPr>
                  <a:grpSpLocks/>
                </p:cNvGrpSpPr>
                <p:nvPr/>
              </p:nvGrpSpPr>
              <p:grpSpPr bwMode="auto">
                <a:xfrm rot="-1512592">
                  <a:off x="4627" y="5708"/>
                  <a:ext cx="690" cy="690"/>
                  <a:chOff x="2295" y="7365"/>
                  <a:chExt cx="690" cy="690"/>
                </a:xfrm>
              </p:grpSpPr>
              <p:sp>
                <p:nvSpPr>
                  <p:cNvPr id="4157" name="Oval 61"/>
                  <p:cNvSpPr>
                    <a:spLocks noChangeArrowheads="1"/>
                  </p:cNvSpPr>
                  <p:nvPr/>
                </p:nvSpPr>
                <p:spPr bwMode="auto">
                  <a:xfrm>
                    <a:off x="2295" y="7365"/>
                    <a:ext cx="690" cy="690"/>
                  </a:xfrm>
                  <a:prstGeom prst="ellipse">
                    <a:avLst/>
                  </a:prstGeom>
                  <a:solidFill>
                    <a:srgbClr val="FFE57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4158" name="Group 62"/>
                  <p:cNvGrpSpPr>
                    <a:grpSpLocks/>
                  </p:cNvGrpSpPr>
                  <p:nvPr/>
                </p:nvGrpSpPr>
                <p:grpSpPr bwMode="auto">
                  <a:xfrm>
                    <a:off x="2565" y="7404"/>
                    <a:ext cx="136" cy="585"/>
                    <a:chOff x="2549" y="7380"/>
                    <a:chExt cx="150" cy="645"/>
                  </a:xfrm>
                </p:grpSpPr>
                <p:sp>
                  <p:nvSpPr>
                    <p:cNvPr id="4159" name="AutoShape 63"/>
                    <p:cNvSpPr>
                      <a:spLocks noChangeArrowheads="1"/>
                    </p:cNvSpPr>
                    <p:nvPr/>
                  </p:nvSpPr>
                  <p:spPr bwMode="auto">
                    <a:xfrm>
                      <a:off x="2549" y="7380"/>
                      <a:ext cx="150" cy="315"/>
                    </a:xfrm>
                    <a:prstGeom prst="triangle">
                      <a:avLst>
                        <a:gd name="adj" fmla="val 50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60" name="AutoShape 64"/>
                    <p:cNvSpPr>
                      <a:spLocks noChangeArrowheads="1"/>
                    </p:cNvSpPr>
                    <p:nvPr/>
                  </p:nvSpPr>
                  <p:spPr bwMode="auto">
                    <a:xfrm flipV="1">
                      <a:off x="2549" y="7710"/>
                      <a:ext cx="150" cy="315"/>
                    </a:xfrm>
                    <a:prstGeom prst="triangle">
                      <a:avLst>
                        <a:gd name="adj" fmla="val 50000"/>
                      </a:avLst>
                    </a:prstGeom>
                    <a:solidFill>
                      <a:srgbClr val="C0C0C0"/>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grpSp>
          <p:sp>
            <p:nvSpPr>
              <p:cNvPr id="4161" name="Text Box 65"/>
              <p:cNvSpPr txBox="1">
                <a:spLocks noChangeArrowheads="1"/>
              </p:cNvSpPr>
              <p:nvPr/>
            </p:nvSpPr>
            <p:spPr bwMode="auto">
              <a:xfrm>
                <a:off x="1155" y="7298"/>
                <a:ext cx="2405" cy="37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0" u="none" strike="noStrike" cap="none" normalizeH="0" baseline="0" dirty="0">
                    <a:ln>
                      <a:noFill/>
                    </a:ln>
                    <a:solidFill>
                      <a:schemeClr val="tx1"/>
                    </a:solidFill>
                    <a:effectLst/>
                    <a:latin typeface="Calibri" pitchFamily="34" charset="0"/>
                    <a:cs typeface="Arial" pitchFamily="34" charset="0"/>
                  </a:rPr>
                  <a:t>The diagram is simplified</a:t>
                </a:r>
                <a:endParaRPr kumimoji="0" lang="en-US" sz="1000" b="0" i="0" u="none" strike="noStrike" cap="none" normalizeH="0" baseline="0" dirty="0">
                  <a:ln>
                    <a:noFill/>
                  </a:ln>
                  <a:solidFill>
                    <a:schemeClr val="tx1"/>
                  </a:solidFill>
                  <a:effectLst/>
                  <a:latin typeface="Arial" pitchFamily="34" charset="0"/>
                  <a:cs typeface="Arial" pitchFamily="34" charset="0"/>
                </a:endParaRPr>
              </a:p>
            </p:txBody>
          </p:sp>
        </p:grpSp>
        <p:sp>
          <p:nvSpPr>
            <p:cNvPr id="4162" name="Line 66"/>
            <p:cNvSpPr>
              <a:spLocks noChangeShapeType="1"/>
            </p:cNvSpPr>
            <p:nvPr/>
          </p:nvSpPr>
          <p:spPr bwMode="auto">
            <a:xfrm flipV="1">
              <a:off x="3060" y="4100"/>
              <a:ext cx="1980" cy="68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4163" name="Text Box 67"/>
            <p:cNvSpPr txBox="1">
              <a:spLocks noChangeArrowheads="1"/>
            </p:cNvSpPr>
            <p:nvPr/>
          </p:nvSpPr>
          <p:spPr bwMode="auto">
            <a:xfrm>
              <a:off x="706" y="4460"/>
              <a:ext cx="2914" cy="42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Magnetic north pole</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4164" name="Line 68"/>
            <p:cNvSpPr>
              <a:spLocks noChangeShapeType="1"/>
            </p:cNvSpPr>
            <p:nvPr/>
          </p:nvSpPr>
          <p:spPr bwMode="auto">
            <a:xfrm flipH="1">
              <a:off x="5660" y="2120"/>
              <a:ext cx="1220" cy="1540"/>
            </a:xfrm>
            <a:prstGeom prst="line">
              <a:avLst/>
            </a:prstGeom>
            <a:noFill/>
            <a:ln w="28575">
              <a:solidFill>
                <a:srgbClr val="0000FF"/>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4165" name="Text Box 69"/>
            <p:cNvSpPr txBox="1">
              <a:spLocks noChangeArrowheads="1"/>
            </p:cNvSpPr>
            <p:nvPr/>
          </p:nvSpPr>
          <p:spPr bwMode="auto">
            <a:xfrm>
              <a:off x="6620" y="1960"/>
              <a:ext cx="3025" cy="42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400" b="0" i="0" u="none" strike="noStrike" cap="none" normalizeH="0" baseline="0" dirty="0">
                  <a:ln>
                    <a:noFill/>
                  </a:ln>
                  <a:solidFill>
                    <a:schemeClr val="tx1"/>
                  </a:solidFill>
                  <a:effectLst/>
                  <a:latin typeface="Calibri" pitchFamily="34" charset="0"/>
                  <a:cs typeface="Arial" pitchFamily="34" charset="0"/>
                </a:rPr>
                <a:t>Geographic north pole</a:t>
              </a:r>
              <a:endParaRPr kumimoji="0" lang="en-US" sz="1400" b="0" i="0" u="none" strike="noStrike" cap="none" normalizeH="0" baseline="0" dirty="0">
                <a:ln>
                  <a:noFill/>
                </a:ln>
                <a:solidFill>
                  <a:schemeClr val="tx1"/>
                </a:solidFill>
                <a:effectLst/>
                <a:latin typeface="Arial" pitchFamily="34" charset="0"/>
                <a:cs typeface="Arial" pitchFamily="34" charset="0"/>
              </a:endParaRPr>
            </a:p>
          </p:txBody>
        </p:sp>
      </p:grpSp>
      <p:sp>
        <p:nvSpPr>
          <p:cNvPr id="72" name="TextBox 71"/>
          <p:cNvSpPr txBox="1"/>
          <p:nvPr/>
        </p:nvSpPr>
        <p:spPr>
          <a:xfrm>
            <a:off x="6383547" y="1915064"/>
            <a:ext cx="2355012" cy="1754326"/>
          </a:xfrm>
          <a:prstGeom prst="rect">
            <a:avLst/>
          </a:prstGeom>
          <a:noFill/>
        </p:spPr>
        <p:txBody>
          <a:bodyPr wrap="square" rtlCol="0">
            <a:spAutoFit/>
          </a:bodyPr>
          <a:lstStyle/>
          <a:p>
            <a:pPr algn="just"/>
            <a:r>
              <a:rPr lang="en-GB" dirty="0">
                <a:latin typeface="+mn-lt"/>
              </a:rPr>
              <a:t>The shape of the Earth's magnetic field can be explained if you imagine a bar magnet placed at the centre of the Earth. </a:t>
            </a:r>
          </a:p>
        </p:txBody>
      </p:sp>
      <p:sp>
        <p:nvSpPr>
          <p:cNvPr id="73" name="TextBox 72"/>
          <p:cNvSpPr txBox="1"/>
          <p:nvPr/>
        </p:nvSpPr>
        <p:spPr>
          <a:xfrm>
            <a:off x="439948" y="5762445"/>
            <a:ext cx="8264105" cy="646331"/>
          </a:xfrm>
          <a:prstGeom prst="rect">
            <a:avLst/>
          </a:prstGeom>
          <a:noFill/>
        </p:spPr>
        <p:txBody>
          <a:bodyPr wrap="square" rtlCol="0">
            <a:spAutoFit/>
          </a:bodyPr>
          <a:lstStyle/>
          <a:p>
            <a:r>
              <a:rPr lang="en-GB" dirty="0">
                <a:latin typeface="+mn-lt"/>
              </a:rPr>
              <a:t>We now believe that the Earth's magnetic field is produced by electric currents flowing over 2800 km below us in the outer part of the Earth's core.</a:t>
            </a:r>
          </a:p>
        </p:txBody>
      </p:sp>
    </p:spTree>
  </p:cSld>
  <p:clrMapOvr>
    <a:masterClrMapping/>
  </p:clrMapOvr>
  <p:transition advClick="0" advTm="4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9324"/>
          </a:xfrm>
        </p:spPr>
        <p:txBody>
          <a:bodyPr/>
          <a:lstStyle/>
          <a:p>
            <a:r>
              <a:rPr lang="en-GB" dirty="0"/>
              <a:t>Magnetic field strengths</a:t>
            </a:r>
          </a:p>
        </p:txBody>
      </p:sp>
      <p:sp>
        <p:nvSpPr>
          <p:cNvPr id="4" name="TextBox 3"/>
          <p:cNvSpPr txBox="1"/>
          <p:nvPr/>
        </p:nvSpPr>
        <p:spPr>
          <a:xfrm>
            <a:off x="569343" y="1285346"/>
            <a:ext cx="8005314" cy="5355312"/>
          </a:xfrm>
          <a:prstGeom prst="rect">
            <a:avLst/>
          </a:prstGeom>
          <a:noFill/>
        </p:spPr>
        <p:txBody>
          <a:bodyPr wrap="square" rtlCol="0">
            <a:spAutoFit/>
          </a:bodyPr>
          <a:lstStyle/>
          <a:p>
            <a:r>
              <a:rPr lang="en-GB" dirty="0">
                <a:latin typeface="+mn-lt"/>
              </a:rPr>
              <a:t>Magnetic fields are measured in units called </a:t>
            </a:r>
            <a:r>
              <a:rPr lang="en-GB" dirty="0" err="1">
                <a:latin typeface="+mn-lt"/>
              </a:rPr>
              <a:t>Teslas</a:t>
            </a:r>
            <a:r>
              <a:rPr lang="en-GB" dirty="0">
                <a:latin typeface="+mn-lt"/>
              </a:rPr>
              <a:t> (T). The strength of the large U shaped magnet used in many schools is about 1 T. The following list gives you an idea of the strengths of some other magnetic fields across the Universe.</a:t>
            </a:r>
          </a:p>
          <a:p>
            <a:r>
              <a:rPr lang="en-GB" sz="1000" dirty="0">
                <a:latin typeface="+mn-lt"/>
              </a:rPr>
              <a:t> </a:t>
            </a:r>
          </a:p>
          <a:p>
            <a:r>
              <a:rPr lang="en-GB" dirty="0">
                <a:latin typeface="+mn-lt"/>
              </a:rPr>
              <a:t>(a) magnetic field due to the human heart 0.05 </a:t>
            </a:r>
            <a:r>
              <a:rPr lang="en-GB" dirty="0" err="1">
                <a:latin typeface="+mn-lt"/>
              </a:rPr>
              <a:t>nT</a:t>
            </a:r>
            <a:endParaRPr lang="en-GB" dirty="0">
              <a:latin typeface="+mn-lt"/>
            </a:endParaRPr>
          </a:p>
          <a:p>
            <a:r>
              <a:rPr lang="en-GB" dirty="0">
                <a:latin typeface="+mn-lt"/>
              </a:rPr>
              <a:t>(b) in the Galaxy 0.5 </a:t>
            </a:r>
            <a:r>
              <a:rPr lang="en-GB" dirty="0" err="1">
                <a:latin typeface="+mn-lt"/>
              </a:rPr>
              <a:t>nT</a:t>
            </a:r>
            <a:r>
              <a:rPr lang="en-GB" dirty="0">
                <a:latin typeface="+mn-lt"/>
              </a:rPr>
              <a:t> </a:t>
            </a:r>
          </a:p>
          <a:p>
            <a:r>
              <a:rPr lang="en-GB" dirty="0">
                <a:latin typeface="+mn-lt"/>
              </a:rPr>
              <a:t>(c) in the Crab nebula 0.01 </a:t>
            </a:r>
            <a:r>
              <a:rPr lang="en-GB" dirty="0" err="1">
                <a:latin typeface="+mn-lt"/>
              </a:rPr>
              <a:t>mT</a:t>
            </a:r>
            <a:endParaRPr lang="en-GB" dirty="0">
              <a:latin typeface="+mn-lt"/>
            </a:endParaRPr>
          </a:p>
          <a:p>
            <a:r>
              <a:rPr lang="en-GB" dirty="0">
                <a:latin typeface="+mn-lt"/>
              </a:rPr>
              <a:t>(d) Earth's magnetic field 18 </a:t>
            </a:r>
            <a:r>
              <a:rPr lang="en-GB" dirty="0" err="1">
                <a:latin typeface="+mn-lt"/>
              </a:rPr>
              <a:t>mT</a:t>
            </a:r>
            <a:r>
              <a:rPr lang="en-GB" dirty="0">
                <a:latin typeface="+mn-lt"/>
              </a:rPr>
              <a:t> </a:t>
            </a:r>
          </a:p>
          <a:p>
            <a:r>
              <a:rPr lang="en-GB" dirty="0">
                <a:latin typeface="+mn-lt"/>
              </a:rPr>
              <a:t>(e) Sun 20 </a:t>
            </a:r>
            <a:r>
              <a:rPr lang="en-GB" dirty="0" err="1">
                <a:latin typeface="+mn-lt"/>
              </a:rPr>
              <a:t>mT</a:t>
            </a:r>
            <a:r>
              <a:rPr lang="en-GB" dirty="0">
                <a:latin typeface="+mn-lt"/>
              </a:rPr>
              <a:t>  at the surface </a:t>
            </a:r>
          </a:p>
          <a:p>
            <a:r>
              <a:rPr lang="en-GB" dirty="0">
                <a:latin typeface="+mn-lt"/>
              </a:rPr>
              <a:t>(f) surface of Jupiter 400 </a:t>
            </a:r>
            <a:r>
              <a:rPr lang="en-GB" dirty="0" err="1">
                <a:latin typeface="+mn-lt"/>
              </a:rPr>
              <a:t>mT</a:t>
            </a:r>
            <a:r>
              <a:rPr lang="en-GB" dirty="0">
                <a:latin typeface="+mn-lt"/>
              </a:rPr>
              <a:t> </a:t>
            </a:r>
          </a:p>
          <a:p>
            <a:r>
              <a:rPr lang="en-GB" dirty="0">
                <a:latin typeface="+mn-lt"/>
              </a:rPr>
              <a:t>(g) small permanent magnet in a lab  0.1 T</a:t>
            </a:r>
          </a:p>
          <a:p>
            <a:r>
              <a:rPr lang="en-GB" dirty="0">
                <a:latin typeface="+mn-lt"/>
              </a:rPr>
              <a:t>(h) large permanent magnet in a lab  1 T</a:t>
            </a:r>
          </a:p>
          <a:p>
            <a:r>
              <a:rPr lang="en-GB" dirty="0">
                <a:latin typeface="+mn-lt"/>
              </a:rPr>
              <a:t>(</a:t>
            </a:r>
            <a:r>
              <a:rPr lang="en-GB" dirty="0" err="1">
                <a:latin typeface="+mn-lt"/>
              </a:rPr>
              <a:t>i</a:t>
            </a:r>
            <a:r>
              <a:rPr lang="en-GB" dirty="0">
                <a:latin typeface="+mn-lt"/>
              </a:rPr>
              <a:t>) deflecting magnets in LEP (CERN Geneva) 0.5 T</a:t>
            </a:r>
          </a:p>
          <a:p>
            <a:r>
              <a:rPr lang="en-GB" dirty="0">
                <a:latin typeface="+mn-lt"/>
              </a:rPr>
              <a:t>(j) MRI scanner 2 T</a:t>
            </a:r>
          </a:p>
          <a:p>
            <a:r>
              <a:rPr lang="en-GB" dirty="0">
                <a:latin typeface="+mn-lt"/>
              </a:rPr>
              <a:t>(k) JET fusion reactor magnetic confinement 3.45 T</a:t>
            </a:r>
          </a:p>
          <a:p>
            <a:r>
              <a:rPr lang="en-GB" dirty="0">
                <a:latin typeface="+mn-lt"/>
              </a:rPr>
              <a:t>(l) superconducting solenoid  20 T</a:t>
            </a:r>
          </a:p>
          <a:p>
            <a:r>
              <a:rPr lang="en-GB" dirty="0">
                <a:latin typeface="+mn-lt"/>
              </a:rPr>
              <a:t>(m) white dwarfs 100 - 10 000 T</a:t>
            </a:r>
          </a:p>
          <a:p>
            <a:r>
              <a:rPr lang="en-GB" dirty="0">
                <a:latin typeface="+mn-lt"/>
              </a:rPr>
              <a:t>(n) near a pulsar (rotating neutron star) 100 000 000 T</a:t>
            </a:r>
          </a:p>
          <a:p>
            <a:r>
              <a:rPr lang="en-GB" dirty="0">
                <a:latin typeface="+mn-lt"/>
              </a:rPr>
              <a:t>(o) near a </a:t>
            </a:r>
            <a:r>
              <a:rPr lang="en-GB" dirty="0" err="1">
                <a:latin typeface="+mn-lt"/>
              </a:rPr>
              <a:t>magnetar</a:t>
            </a:r>
            <a:r>
              <a:rPr lang="en-GB" dirty="0">
                <a:latin typeface="+mn-lt"/>
              </a:rPr>
              <a:t> (a special type of neutron star) 10 000 million T</a:t>
            </a:r>
          </a:p>
        </p:txBody>
      </p:sp>
    </p:spTree>
  </p:cSld>
  <p:clrMapOvr>
    <a:masterClrMapping/>
  </p:clrMapOvr>
  <p:transition advClick="0" advTm="4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sz="4000"/>
              <a:t>Electromagnetic field</a:t>
            </a:r>
          </a:p>
        </p:txBody>
      </p:sp>
      <p:sp>
        <p:nvSpPr>
          <p:cNvPr id="4099" name="Content Placeholder 4"/>
          <p:cNvSpPr>
            <a:spLocks noGrp="1"/>
          </p:cNvSpPr>
          <p:nvPr>
            <p:ph idx="1"/>
          </p:nvPr>
        </p:nvSpPr>
        <p:spPr>
          <a:xfrm>
            <a:off x="500063" y="1500188"/>
            <a:ext cx="4329112" cy="4786312"/>
          </a:xfrm>
        </p:spPr>
        <p:txBody>
          <a:bodyPr/>
          <a:lstStyle/>
          <a:p>
            <a:pPr marL="0" indent="12700" algn="just">
              <a:spcBef>
                <a:spcPct val="0"/>
              </a:spcBef>
              <a:buFont typeface="Arial" charset="0"/>
              <a:buNone/>
            </a:pPr>
            <a:r>
              <a:rPr lang="en-GB" sz="1800"/>
              <a:t>When a current flows through a wire a magnetic field is produced around the wire. This field is called an </a:t>
            </a:r>
            <a:r>
              <a:rPr lang="en-GB" sz="1800" b="1">
                <a:solidFill>
                  <a:srgbClr val="3333FF"/>
                </a:solidFill>
              </a:rPr>
              <a:t>electromagnetic field </a:t>
            </a:r>
            <a:r>
              <a:rPr lang="en-GB" sz="1800"/>
              <a:t>and the device produced is called an </a:t>
            </a:r>
            <a:r>
              <a:rPr lang="en-GB" sz="1800" b="1">
                <a:solidFill>
                  <a:srgbClr val="3333FF"/>
                </a:solidFill>
              </a:rPr>
              <a:t>electromagnet</a:t>
            </a:r>
            <a:r>
              <a:rPr lang="en-GB" sz="1800"/>
              <a:t>. If the wire is wrapped round into a coil the magnetic field is stronger.</a:t>
            </a:r>
          </a:p>
          <a:p>
            <a:pPr marL="0" indent="12700" algn="just">
              <a:spcBef>
                <a:spcPct val="0"/>
              </a:spcBef>
              <a:buFont typeface="Arial" charset="0"/>
              <a:buNone/>
            </a:pPr>
            <a:endParaRPr lang="en-GB" sz="1800"/>
          </a:p>
          <a:p>
            <a:pPr marL="0" indent="12700" algn="just">
              <a:spcBef>
                <a:spcPct val="0"/>
              </a:spcBef>
              <a:buFont typeface="Arial" charset="0"/>
              <a:buNone/>
            </a:pPr>
            <a:r>
              <a:rPr lang="en-GB" sz="1800"/>
              <a:t>You can find the direction of the magnetic field produced by a wire by putting a small compass near the wire.</a:t>
            </a:r>
          </a:p>
          <a:p>
            <a:pPr marL="0" indent="12700" algn="just">
              <a:spcBef>
                <a:spcPct val="0"/>
              </a:spcBef>
              <a:buFont typeface="Arial" charset="0"/>
              <a:buNone/>
            </a:pPr>
            <a:endParaRPr lang="en-GB" sz="1800"/>
          </a:p>
          <a:p>
            <a:pPr marL="0" indent="12700" algn="just">
              <a:spcBef>
                <a:spcPct val="0"/>
              </a:spcBef>
              <a:buFont typeface="Arial" charset="0"/>
              <a:buNone/>
            </a:pPr>
            <a:r>
              <a:rPr lang="en-GB" sz="1800"/>
              <a:t>When a current is passed through the wire the compass needle will turn. The greater the current in the wire the more the compass needle moved. This experiment was first done by a man called Oersted in 1819 who made the discovery by accident.</a:t>
            </a:r>
          </a:p>
          <a:p>
            <a:pPr marL="0" indent="12700" algn="just">
              <a:spcBef>
                <a:spcPct val="0"/>
              </a:spcBef>
              <a:buFont typeface="Arial" charset="0"/>
              <a:buNone/>
            </a:pPr>
            <a:r>
              <a:rPr lang="en-GB" sz="1800"/>
              <a:t> </a:t>
            </a:r>
          </a:p>
        </p:txBody>
      </p:sp>
      <p:pic>
        <p:nvPicPr>
          <p:cNvPr id="4100" name="Picture 5" descr="magnetic_field_plotting_compass.png"/>
          <p:cNvPicPr>
            <a:picLocks noChangeAspect="1"/>
          </p:cNvPicPr>
          <p:nvPr/>
        </p:nvPicPr>
        <p:blipFill>
          <a:blip r:embed="rId2"/>
          <a:srcRect/>
          <a:stretch>
            <a:fillRect/>
          </a:stretch>
        </p:blipFill>
        <p:spPr bwMode="auto">
          <a:xfrm>
            <a:off x="4857750" y="1857375"/>
            <a:ext cx="3819525" cy="3524250"/>
          </a:xfrm>
          <a:prstGeom prst="rect">
            <a:avLst/>
          </a:prstGeom>
          <a:noFill/>
          <a:ln w="9525">
            <a:noFill/>
            <a:miter lim="800000"/>
            <a:headEnd/>
            <a:tailEnd/>
          </a:ln>
        </p:spPr>
      </p:pic>
    </p:spTree>
  </p:cSld>
  <p:clrMapOvr>
    <a:masterClrMapping/>
  </p:clrMapOvr>
  <p:transition advClick="0" advTm="4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GB" sz="4100"/>
              <a:t>Force on a current in a magnetic field </a:t>
            </a:r>
          </a:p>
        </p:txBody>
      </p:sp>
      <p:pic>
        <p:nvPicPr>
          <p:cNvPr id="5123" name="Content Placeholder 4" descr="force_on_a_current.png"/>
          <p:cNvPicPr>
            <a:picLocks noGrp="1" noChangeAspect="1"/>
          </p:cNvPicPr>
          <p:nvPr>
            <p:ph idx="1"/>
          </p:nvPr>
        </p:nvPicPr>
        <p:blipFill>
          <a:blip r:embed="rId2"/>
          <a:srcRect/>
          <a:stretch>
            <a:fillRect/>
          </a:stretch>
        </p:blipFill>
        <p:spPr>
          <a:xfrm>
            <a:off x="785813" y="3668713"/>
            <a:ext cx="7572375" cy="2974975"/>
          </a:xfrm>
        </p:spPr>
      </p:pic>
      <p:sp>
        <p:nvSpPr>
          <p:cNvPr id="4" name="Rectangle 3"/>
          <p:cNvSpPr/>
          <p:nvPr/>
        </p:nvSpPr>
        <p:spPr>
          <a:xfrm>
            <a:off x="642938" y="1285875"/>
            <a:ext cx="7858125" cy="3416300"/>
          </a:xfrm>
          <a:prstGeom prst="rect">
            <a:avLst/>
          </a:prstGeom>
        </p:spPr>
        <p:txBody>
          <a:bodyPr>
            <a:spAutoFit/>
          </a:bodyPr>
          <a:lstStyle/>
          <a:p>
            <a:pPr algn="just">
              <a:defRPr/>
            </a:pPr>
            <a:r>
              <a:rPr lang="en-GB" dirty="0">
                <a:latin typeface="+mn-lt"/>
                <a:cs typeface="Arial" pitchFamily="34" charset="0"/>
              </a:rPr>
              <a:t>If a wire carrying an electric current is placed in a magnetic field there is a force on the wire; and, if it could, it moved. This happens because of the combined effects of the magnetic fields of the wire and the magnets. </a:t>
            </a:r>
            <a:r>
              <a:rPr lang="en-US" dirty="0">
                <a:latin typeface="+mn-lt"/>
                <a:cs typeface="Arial" pitchFamily="34" charset="0"/>
              </a:rPr>
              <a:t>Altering either the direction of the current or the direction of the magnetic field will change the direction of motion.</a:t>
            </a:r>
            <a:r>
              <a:rPr lang="en-US" dirty="0">
                <a:latin typeface="Arial" pitchFamily="34" charset="0"/>
                <a:cs typeface="Arial" pitchFamily="34" charset="0"/>
              </a:rPr>
              <a:t> </a:t>
            </a:r>
          </a:p>
          <a:p>
            <a:pPr algn="just">
              <a:defRPr/>
            </a:pPr>
            <a:endParaRPr lang="en-US" sz="1200" dirty="0">
              <a:latin typeface="+mn-lt"/>
              <a:cs typeface="Arial" pitchFamily="34" charset="0"/>
            </a:endParaRPr>
          </a:p>
          <a:p>
            <a:pPr algn="just">
              <a:defRPr/>
            </a:pPr>
            <a:r>
              <a:rPr lang="en-US" dirty="0">
                <a:latin typeface="+mn-lt"/>
                <a:cs typeface="Arial" pitchFamily="34" charset="0"/>
              </a:rPr>
              <a:t>The bigger the current and the stronger the magnetic field the greater the force on the wire and the faster it will move. Also the wire will ‘feel’ the biggest force if it is at right angles to the magnetic field and no force at all if it is parallel to the field.</a:t>
            </a:r>
            <a:endParaRPr lang="en-GB" dirty="0">
              <a:latin typeface="+mn-lt"/>
              <a:cs typeface="Arial" pitchFamily="34" charset="0"/>
            </a:endParaRPr>
          </a:p>
          <a:p>
            <a:pPr algn="just">
              <a:defRPr/>
            </a:pPr>
            <a:endParaRPr lang="en-GB" dirty="0">
              <a:latin typeface="+mn-lt"/>
              <a:cs typeface="Arial" pitchFamily="34" charset="0"/>
            </a:endParaRPr>
          </a:p>
          <a:p>
            <a:pPr algn="just">
              <a:defRPr/>
            </a:pPr>
            <a:endParaRPr lang="en-GB" dirty="0">
              <a:latin typeface="+mn-lt"/>
              <a:cs typeface="Arial" pitchFamily="34" charset="0"/>
            </a:endParaRPr>
          </a:p>
        </p:txBody>
      </p:sp>
    </p:spTree>
  </p:cSld>
  <p:clrMapOvr>
    <a:masterClrMapping/>
  </p:clrMapOvr>
  <p:transition advClick="0" advTm="40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a:t>Fleming’s left hand rule</a:t>
            </a:r>
          </a:p>
        </p:txBody>
      </p:sp>
      <p:pic>
        <p:nvPicPr>
          <p:cNvPr id="6147" name="Content Placeholder 4" descr="flemings_left_hand_rule.png"/>
          <p:cNvPicPr>
            <a:picLocks noGrp="1" noChangeAspect="1"/>
          </p:cNvPicPr>
          <p:nvPr>
            <p:ph idx="1"/>
          </p:nvPr>
        </p:nvPicPr>
        <p:blipFill>
          <a:blip r:embed="rId2"/>
          <a:srcRect/>
          <a:stretch>
            <a:fillRect/>
          </a:stretch>
        </p:blipFill>
        <p:spPr>
          <a:xfrm>
            <a:off x="785813" y="2571750"/>
            <a:ext cx="7602537" cy="3505200"/>
          </a:xfrm>
        </p:spPr>
      </p:pic>
      <p:sp>
        <p:nvSpPr>
          <p:cNvPr id="3076" name="Rectangle 4"/>
          <p:cNvSpPr>
            <a:spLocks noChangeArrowheads="1"/>
          </p:cNvSpPr>
          <p:nvPr/>
        </p:nvSpPr>
        <p:spPr bwMode="auto">
          <a:xfrm>
            <a:off x="642938" y="1428750"/>
            <a:ext cx="7858125" cy="923925"/>
          </a:xfrm>
          <a:prstGeom prst="rect">
            <a:avLst/>
          </a:prstGeom>
          <a:noFill/>
          <a:ln w="9525">
            <a:noFill/>
            <a:miter lim="800000"/>
            <a:headEnd/>
            <a:tailEnd/>
          </a:ln>
          <a:effectLst/>
        </p:spPr>
        <p:txBody>
          <a:bodyPr anchor="ctr">
            <a:spAutoFit/>
          </a:bodyPr>
          <a:lstStyle/>
          <a:p>
            <a:pPr algn="just" eaLnBrk="0" hangingPunct="0">
              <a:tabLst>
                <a:tab pos="130175" algn="l"/>
              </a:tabLst>
              <a:defRPr/>
            </a:pPr>
            <a:r>
              <a:rPr lang="en-US" dirty="0">
                <a:latin typeface="+mn-lt"/>
                <a:ea typeface="Times New Roman" pitchFamily="18" charset="0"/>
                <a:cs typeface="Arial" pitchFamily="34" charset="0"/>
              </a:rPr>
              <a:t>A simple way of remembering the direction of motion using your left hand is  </a:t>
            </a:r>
            <a:r>
              <a:rPr lang="en-US" b="1" dirty="0">
                <a:solidFill>
                  <a:srgbClr val="3333FF"/>
                </a:solidFill>
                <a:latin typeface="+mn-lt"/>
                <a:ea typeface="Times New Roman" pitchFamily="18" charset="0"/>
                <a:cs typeface="Arial" pitchFamily="34" charset="0"/>
              </a:rPr>
              <a:t>Fleming’s Left Hand Rule</a:t>
            </a:r>
            <a:r>
              <a:rPr lang="en-US" dirty="0">
                <a:latin typeface="+mn-lt"/>
                <a:ea typeface="Times New Roman" pitchFamily="18" charset="0"/>
                <a:cs typeface="Arial" pitchFamily="34" charset="0"/>
              </a:rPr>
              <a:t>. If the thumb, first finger and second finger of the left hand are placed at right angles to </a:t>
            </a:r>
            <a:r>
              <a:rPr lang="en-US">
                <a:latin typeface="+mn-lt"/>
                <a:ea typeface="Times New Roman" pitchFamily="18" charset="0"/>
                <a:cs typeface="Arial" pitchFamily="34" charset="0"/>
              </a:rPr>
              <a:t>each other:</a:t>
            </a:r>
            <a:endParaRPr lang="en-US" dirty="0">
              <a:latin typeface="+mn-lt"/>
              <a:cs typeface="Arial" pitchFamily="34" charset="0"/>
            </a:endParaRPr>
          </a:p>
        </p:txBody>
      </p:sp>
    </p:spTree>
  </p:cSld>
  <p:clrMapOvr>
    <a:masterClrMapping/>
  </p:clrMapOvr>
  <p:transition advClick="0" advTm="40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142875"/>
            <a:ext cx="8229600" cy="1143000"/>
          </a:xfrm>
        </p:spPr>
        <p:txBody>
          <a:bodyPr/>
          <a:lstStyle/>
          <a:p>
            <a:r>
              <a:rPr lang="en-GB"/>
              <a:t>Catapult field</a:t>
            </a:r>
          </a:p>
        </p:txBody>
      </p:sp>
      <p:pic>
        <p:nvPicPr>
          <p:cNvPr id="7171" name="Picture 3" descr="catapult_field.png"/>
          <p:cNvPicPr>
            <a:picLocks noChangeAspect="1"/>
          </p:cNvPicPr>
          <p:nvPr/>
        </p:nvPicPr>
        <p:blipFill>
          <a:blip r:embed="rId2"/>
          <a:srcRect/>
          <a:stretch>
            <a:fillRect/>
          </a:stretch>
        </p:blipFill>
        <p:spPr bwMode="auto">
          <a:xfrm>
            <a:off x="1428750" y="2271713"/>
            <a:ext cx="6400800" cy="4443412"/>
          </a:xfrm>
          <a:prstGeom prst="rect">
            <a:avLst/>
          </a:prstGeom>
          <a:noFill/>
          <a:ln w="9525">
            <a:noFill/>
            <a:miter lim="800000"/>
            <a:headEnd/>
            <a:tailEnd/>
          </a:ln>
        </p:spPr>
      </p:pic>
      <p:sp>
        <p:nvSpPr>
          <p:cNvPr id="7172" name="Rectangle 3"/>
          <p:cNvSpPr>
            <a:spLocks noChangeArrowheads="1"/>
          </p:cNvSpPr>
          <p:nvPr/>
        </p:nvSpPr>
        <p:spPr bwMode="auto">
          <a:xfrm>
            <a:off x="714375" y="1071563"/>
            <a:ext cx="7929563" cy="1200150"/>
          </a:xfrm>
          <a:prstGeom prst="rect">
            <a:avLst/>
          </a:prstGeom>
          <a:noFill/>
          <a:ln w="9525">
            <a:noFill/>
            <a:miter lim="800000"/>
            <a:headEnd/>
            <a:tailEnd/>
          </a:ln>
        </p:spPr>
        <p:txBody>
          <a:bodyPr>
            <a:spAutoFit/>
          </a:bodyPr>
          <a:lstStyle/>
          <a:p>
            <a:pPr algn="just"/>
            <a:r>
              <a:rPr lang="en-US" dirty="0"/>
              <a:t>The diagrams show the field of two flat magnets (</a:t>
            </a:r>
            <a:r>
              <a:rPr lang="en-US" dirty="0" err="1"/>
              <a:t>i</a:t>
            </a:r>
            <a:r>
              <a:rPr lang="en-US" dirty="0"/>
              <a:t>), the field of a wire (ii), and the result of putting the wire and magnets together (iii). It is this third field that is called the </a:t>
            </a:r>
            <a:r>
              <a:rPr lang="en-US" b="1" dirty="0">
                <a:solidFill>
                  <a:srgbClr val="3333FF"/>
                </a:solidFill>
              </a:rPr>
              <a:t>catapult field</a:t>
            </a:r>
            <a:r>
              <a:rPr lang="en-US" dirty="0"/>
              <a:t>. You can see that the magnetic lines of force are close together near the wire so forcing it upwards.</a:t>
            </a:r>
            <a:endParaRPr lang="en-GB" dirty="0"/>
          </a:p>
        </p:txBody>
      </p:sp>
    </p:spTree>
  </p:cSld>
  <p:clrMapOvr>
    <a:masterClrMapping/>
  </p:clrMapOvr>
  <p:transition advClick="0" advTm="40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547E-1A01-4207-A161-EB8DB58767D4}"/>
              </a:ext>
            </a:extLst>
          </p:cNvPr>
          <p:cNvSpPr>
            <a:spLocks noGrp="1"/>
          </p:cNvSpPr>
          <p:nvPr>
            <p:ph type="title"/>
          </p:nvPr>
        </p:nvSpPr>
        <p:spPr>
          <a:xfrm>
            <a:off x="2036818" y="145989"/>
            <a:ext cx="5070365" cy="1143000"/>
          </a:xfrm>
        </p:spPr>
        <p:txBody>
          <a:bodyPr/>
          <a:lstStyle/>
          <a:p>
            <a:r>
              <a:rPr lang="en-GB" dirty="0"/>
              <a:t>Catapult field (2)</a:t>
            </a:r>
          </a:p>
        </p:txBody>
      </p:sp>
      <p:sp>
        <p:nvSpPr>
          <p:cNvPr id="3" name="Content Placeholder 2">
            <a:extLst>
              <a:ext uri="{FF2B5EF4-FFF2-40B4-BE49-F238E27FC236}">
                <a16:creationId xmlns:a16="http://schemas.microsoft.com/office/drawing/2014/main" id="{07E89C12-D65F-430D-AF2A-0A87842E164F}"/>
              </a:ext>
            </a:extLst>
          </p:cNvPr>
          <p:cNvSpPr>
            <a:spLocks noGrp="1"/>
          </p:cNvSpPr>
          <p:nvPr>
            <p:ph idx="1"/>
          </p:nvPr>
        </p:nvSpPr>
        <p:spPr>
          <a:xfrm>
            <a:off x="457201" y="2536691"/>
            <a:ext cx="2848454" cy="2739901"/>
          </a:xfrm>
        </p:spPr>
        <p:txBody>
          <a:bodyPr/>
          <a:lstStyle/>
          <a:p>
            <a:pPr marL="0" indent="0" algn="just">
              <a:buNone/>
            </a:pPr>
            <a:r>
              <a:rPr lang="en-GB" sz="2000" dirty="0"/>
              <a:t>A more accurate and detailed version of the catapult field. </a:t>
            </a:r>
          </a:p>
          <a:p>
            <a:pPr marL="0" indent="0" algn="just">
              <a:buNone/>
            </a:pPr>
            <a:endParaRPr lang="en-GB" sz="2000" dirty="0"/>
          </a:p>
          <a:p>
            <a:pPr marL="0" indent="0" algn="just">
              <a:buNone/>
            </a:pPr>
            <a:r>
              <a:rPr lang="en-GB" sz="2000" dirty="0"/>
              <a:t>It shows a neutral point where the fields of the wire and permanent magnets are balanced.</a:t>
            </a:r>
          </a:p>
        </p:txBody>
      </p:sp>
      <p:grpSp>
        <p:nvGrpSpPr>
          <p:cNvPr id="77" name="Group 76">
            <a:extLst>
              <a:ext uri="{FF2B5EF4-FFF2-40B4-BE49-F238E27FC236}">
                <a16:creationId xmlns:a16="http://schemas.microsoft.com/office/drawing/2014/main" id="{EC067421-C949-407C-BE83-AF30997060AB}"/>
              </a:ext>
            </a:extLst>
          </p:cNvPr>
          <p:cNvGrpSpPr/>
          <p:nvPr/>
        </p:nvGrpSpPr>
        <p:grpSpPr>
          <a:xfrm>
            <a:off x="3713727" y="1171558"/>
            <a:ext cx="5002557" cy="5300966"/>
            <a:chOff x="0" y="0"/>
            <a:chExt cx="6227445" cy="6598920"/>
          </a:xfrm>
        </p:grpSpPr>
        <p:grpSp>
          <p:nvGrpSpPr>
            <p:cNvPr id="78" name="Group 77">
              <a:extLst>
                <a:ext uri="{FF2B5EF4-FFF2-40B4-BE49-F238E27FC236}">
                  <a16:creationId xmlns:a16="http://schemas.microsoft.com/office/drawing/2014/main" id="{E90F69A4-ACE5-44EC-A10D-37B778C99450}"/>
                </a:ext>
              </a:extLst>
            </p:cNvPr>
            <p:cNvGrpSpPr/>
            <p:nvPr/>
          </p:nvGrpSpPr>
          <p:grpSpPr>
            <a:xfrm>
              <a:off x="0" y="0"/>
              <a:ext cx="6227445" cy="6598920"/>
              <a:chOff x="0" y="0"/>
              <a:chExt cx="6227445" cy="6599194"/>
            </a:xfrm>
          </p:grpSpPr>
          <p:grpSp>
            <p:nvGrpSpPr>
              <p:cNvPr id="81" name="Group 80">
                <a:extLst>
                  <a:ext uri="{FF2B5EF4-FFF2-40B4-BE49-F238E27FC236}">
                    <a16:creationId xmlns:a16="http://schemas.microsoft.com/office/drawing/2014/main" id="{A8FF3645-0E02-42A8-8349-9E8F96034EEE}"/>
                  </a:ext>
                </a:extLst>
              </p:cNvPr>
              <p:cNvGrpSpPr/>
              <p:nvPr/>
            </p:nvGrpSpPr>
            <p:grpSpPr>
              <a:xfrm>
                <a:off x="0" y="0"/>
                <a:ext cx="6227445" cy="6599194"/>
                <a:chOff x="0" y="0"/>
                <a:chExt cx="6227445" cy="6599194"/>
              </a:xfrm>
            </p:grpSpPr>
            <p:grpSp>
              <p:nvGrpSpPr>
                <p:cNvPr id="110" name="Group 109">
                  <a:extLst>
                    <a:ext uri="{FF2B5EF4-FFF2-40B4-BE49-F238E27FC236}">
                      <a16:creationId xmlns:a16="http://schemas.microsoft.com/office/drawing/2014/main" id="{856412EC-CDFD-46B5-B17F-DADD5BF6D7C4}"/>
                    </a:ext>
                  </a:extLst>
                </p:cNvPr>
                <p:cNvGrpSpPr/>
                <p:nvPr/>
              </p:nvGrpSpPr>
              <p:grpSpPr>
                <a:xfrm>
                  <a:off x="2885329" y="2011680"/>
                  <a:ext cx="294150" cy="1551940"/>
                  <a:chOff x="490" y="0"/>
                  <a:chExt cx="294150" cy="1551940"/>
                </a:xfrm>
              </p:grpSpPr>
              <p:sp>
                <p:nvSpPr>
                  <p:cNvPr id="145" name="Isosceles Triangle 144">
                    <a:extLst>
                      <a:ext uri="{FF2B5EF4-FFF2-40B4-BE49-F238E27FC236}">
                        <a16:creationId xmlns:a16="http://schemas.microsoft.com/office/drawing/2014/main" id="{670D4633-3CC1-4511-85E0-11B21258A4DE}"/>
                      </a:ext>
                    </a:extLst>
                  </p:cNvPr>
                  <p:cNvSpPr/>
                  <p:nvPr/>
                </p:nvSpPr>
                <p:spPr>
                  <a:xfrm rot="5400000">
                    <a:off x="160020" y="-30480"/>
                    <a:ext cx="101600" cy="162560"/>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6" name="Isosceles Triangle 145">
                    <a:extLst>
                      <a:ext uri="{FF2B5EF4-FFF2-40B4-BE49-F238E27FC236}">
                        <a16:creationId xmlns:a16="http://schemas.microsoft.com/office/drawing/2014/main" id="{F5169710-7A94-414F-BAFC-0B56E6C46F86}"/>
                      </a:ext>
                    </a:extLst>
                  </p:cNvPr>
                  <p:cNvSpPr/>
                  <p:nvPr/>
                </p:nvSpPr>
                <p:spPr>
                  <a:xfrm rot="16200000" flipH="1">
                    <a:off x="162560" y="1196340"/>
                    <a:ext cx="101600" cy="162560"/>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7" name="Isosceles Triangle 146">
                    <a:extLst>
                      <a:ext uri="{FF2B5EF4-FFF2-40B4-BE49-F238E27FC236}">
                        <a16:creationId xmlns:a16="http://schemas.microsoft.com/office/drawing/2014/main" id="{060D64B9-933F-405F-B9C7-96ECC66D2AD8}"/>
                      </a:ext>
                    </a:extLst>
                  </p:cNvPr>
                  <p:cNvSpPr/>
                  <p:nvPr/>
                </p:nvSpPr>
                <p:spPr>
                  <a:xfrm rot="16200000" flipH="1">
                    <a:off x="162560" y="968155"/>
                    <a:ext cx="101600" cy="162560"/>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8" name="Isosceles Triangle 147">
                    <a:extLst>
                      <a:ext uri="{FF2B5EF4-FFF2-40B4-BE49-F238E27FC236}">
                        <a16:creationId xmlns:a16="http://schemas.microsoft.com/office/drawing/2014/main" id="{394F23FF-6C0A-48DE-B01B-1BC296E90324}"/>
                      </a:ext>
                    </a:extLst>
                  </p:cNvPr>
                  <p:cNvSpPr/>
                  <p:nvPr/>
                </p:nvSpPr>
                <p:spPr>
                  <a:xfrm rot="16200000" flipH="1">
                    <a:off x="157480" y="1419860"/>
                    <a:ext cx="101600" cy="162560"/>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9" name="Isosceles Triangle 148">
                    <a:extLst>
                      <a:ext uri="{FF2B5EF4-FFF2-40B4-BE49-F238E27FC236}">
                        <a16:creationId xmlns:a16="http://schemas.microsoft.com/office/drawing/2014/main" id="{0D745C8F-0752-45E9-9CEE-15984210AD27}"/>
                      </a:ext>
                    </a:extLst>
                  </p:cNvPr>
                  <p:cNvSpPr/>
                  <p:nvPr/>
                </p:nvSpPr>
                <p:spPr>
                  <a:xfrm rot="21112194">
                    <a:off x="490" y="586740"/>
                    <a:ext cx="72000" cy="144000"/>
                  </a:xfrm>
                  <a:prstGeom prst="triangl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11" name="Group 110">
                  <a:extLst>
                    <a:ext uri="{FF2B5EF4-FFF2-40B4-BE49-F238E27FC236}">
                      <a16:creationId xmlns:a16="http://schemas.microsoft.com/office/drawing/2014/main" id="{3172B139-05BA-480D-B48A-D01324E59D2C}"/>
                    </a:ext>
                  </a:extLst>
                </p:cNvPr>
                <p:cNvGrpSpPr/>
                <p:nvPr/>
              </p:nvGrpSpPr>
              <p:grpSpPr>
                <a:xfrm>
                  <a:off x="0" y="0"/>
                  <a:ext cx="6227445" cy="6599194"/>
                  <a:chOff x="0" y="0"/>
                  <a:chExt cx="6227445" cy="6599194"/>
                </a:xfrm>
              </p:grpSpPr>
              <p:grpSp>
                <p:nvGrpSpPr>
                  <p:cNvPr id="112" name="Group 111">
                    <a:extLst>
                      <a:ext uri="{FF2B5EF4-FFF2-40B4-BE49-F238E27FC236}">
                        <a16:creationId xmlns:a16="http://schemas.microsoft.com/office/drawing/2014/main" id="{BAEA46BF-0E46-447C-AC40-3499CFA4DA48}"/>
                      </a:ext>
                    </a:extLst>
                  </p:cNvPr>
                  <p:cNvGrpSpPr/>
                  <p:nvPr/>
                </p:nvGrpSpPr>
                <p:grpSpPr>
                  <a:xfrm>
                    <a:off x="457200" y="317500"/>
                    <a:ext cx="5384800" cy="5674362"/>
                    <a:chOff x="0" y="0"/>
                    <a:chExt cx="4317701" cy="4549775"/>
                  </a:xfrm>
                </p:grpSpPr>
                <p:grpSp>
                  <p:nvGrpSpPr>
                    <p:cNvPr id="123" name="Group 122">
                      <a:extLst>
                        <a:ext uri="{FF2B5EF4-FFF2-40B4-BE49-F238E27FC236}">
                          <a16:creationId xmlns:a16="http://schemas.microsoft.com/office/drawing/2014/main" id="{60243967-2272-4DE3-852E-924C969C5346}"/>
                        </a:ext>
                      </a:extLst>
                    </p:cNvPr>
                    <p:cNvGrpSpPr/>
                    <p:nvPr/>
                  </p:nvGrpSpPr>
                  <p:grpSpPr>
                    <a:xfrm>
                      <a:off x="0" y="0"/>
                      <a:ext cx="4317701" cy="4549775"/>
                      <a:chOff x="0" y="0"/>
                      <a:chExt cx="4317701" cy="4549775"/>
                    </a:xfrm>
                  </p:grpSpPr>
                  <p:grpSp>
                    <p:nvGrpSpPr>
                      <p:cNvPr id="125" name="Group 124">
                        <a:extLst>
                          <a:ext uri="{FF2B5EF4-FFF2-40B4-BE49-F238E27FC236}">
                            <a16:creationId xmlns:a16="http://schemas.microsoft.com/office/drawing/2014/main" id="{30613AE8-CAA9-4DAE-B66B-77B8AD7A1EF9}"/>
                          </a:ext>
                        </a:extLst>
                      </p:cNvPr>
                      <p:cNvGrpSpPr/>
                      <p:nvPr/>
                    </p:nvGrpSpPr>
                    <p:grpSpPr>
                      <a:xfrm>
                        <a:off x="0" y="0"/>
                        <a:ext cx="4317701" cy="3330576"/>
                        <a:chOff x="0" y="0"/>
                        <a:chExt cx="4317701" cy="3330576"/>
                      </a:xfrm>
                    </p:grpSpPr>
                    <p:sp>
                      <p:nvSpPr>
                        <p:cNvPr id="129" name="Freeform: Shape 128">
                          <a:extLst>
                            <a:ext uri="{FF2B5EF4-FFF2-40B4-BE49-F238E27FC236}">
                              <a16:creationId xmlns:a16="http://schemas.microsoft.com/office/drawing/2014/main" id="{C65D15C3-DF43-464B-9103-CD5D477275FE}"/>
                            </a:ext>
                          </a:extLst>
                        </p:cNvPr>
                        <p:cNvSpPr/>
                        <p:nvPr/>
                      </p:nvSpPr>
                      <p:spPr>
                        <a:xfrm>
                          <a:off x="82070" y="577850"/>
                          <a:ext cx="3810881" cy="438742"/>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881" h="438742">
                              <a:moveTo>
                                <a:pt x="0" y="396458"/>
                              </a:moveTo>
                              <a:cubicBezTo>
                                <a:pt x="177506" y="405267"/>
                                <a:pt x="312147" y="424661"/>
                                <a:pt x="491556" y="407029"/>
                              </a:cubicBezTo>
                              <a:cubicBezTo>
                                <a:pt x="670965" y="389397"/>
                                <a:pt x="818340" y="358495"/>
                                <a:pt x="1076451" y="290664"/>
                              </a:cubicBezTo>
                              <a:cubicBezTo>
                                <a:pt x="1334562" y="222833"/>
                                <a:pt x="1718384" y="-3496"/>
                                <a:pt x="2040222" y="42"/>
                              </a:cubicBezTo>
                              <a:cubicBezTo>
                                <a:pt x="2362060" y="3580"/>
                                <a:pt x="2780198" y="242296"/>
                                <a:pt x="3007477" y="311889"/>
                              </a:cubicBezTo>
                              <a:cubicBezTo>
                                <a:pt x="3234756" y="381482"/>
                                <a:pt x="3269993" y="396458"/>
                                <a:pt x="3403894" y="417600"/>
                              </a:cubicBezTo>
                              <a:cubicBezTo>
                                <a:pt x="3537795" y="438742"/>
                                <a:pt x="3674338" y="438742"/>
                                <a:pt x="3810881" y="438742"/>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0" name="Freeform: Shape 129">
                          <a:extLst>
                            <a:ext uri="{FF2B5EF4-FFF2-40B4-BE49-F238E27FC236}">
                              <a16:creationId xmlns:a16="http://schemas.microsoft.com/office/drawing/2014/main" id="{15E11FBD-D64F-4163-B11F-B90CDC20D064}"/>
                            </a:ext>
                          </a:extLst>
                        </p:cNvPr>
                        <p:cNvSpPr/>
                        <p:nvPr/>
                      </p:nvSpPr>
                      <p:spPr>
                        <a:xfrm>
                          <a:off x="79854" y="730260"/>
                          <a:ext cx="3810635" cy="816732"/>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 name="connsiteX0" fmla="*/ 0 w 3810881"/>
                            <a:gd name="connsiteY0" fmla="*/ 398100 h 440384"/>
                            <a:gd name="connsiteX1" fmla="*/ 491556 w 3810881"/>
                            <a:gd name="connsiteY1" fmla="*/ 408671 h 440384"/>
                            <a:gd name="connsiteX2" fmla="*/ 1219336 w 3810881"/>
                            <a:gd name="connsiteY2" fmla="*/ 198844 h 440384"/>
                            <a:gd name="connsiteX3" fmla="*/ 2040222 w 3810881"/>
                            <a:gd name="connsiteY3" fmla="*/ 1684 h 440384"/>
                            <a:gd name="connsiteX4" fmla="*/ 3007477 w 3810881"/>
                            <a:gd name="connsiteY4" fmla="*/ 313531 h 440384"/>
                            <a:gd name="connsiteX5" fmla="*/ 3403894 w 3810881"/>
                            <a:gd name="connsiteY5" fmla="*/ 419242 h 440384"/>
                            <a:gd name="connsiteX6" fmla="*/ 3810881 w 3810881"/>
                            <a:gd name="connsiteY6" fmla="*/ 440384 h 440384"/>
                            <a:gd name="connsiteX0" fmla="*/ 0 w 3810881"/>
                            <a:gd name="connsiteY0" fmla="*/ 396423 h 442866"/>
                            <a:gd name="connsiteX1" fmla="*/ 491556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23 h 442866"/>
                            <a:gd name="connsiteX1" fmla="*/ 491556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23 h 442866"/>
                            <a:gd name="connsiteX1" fmla="*/ 491556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23 h 442866"/>
                            <a:gd name="connsiteX1" fmla="*/ 564879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23 h 442866"/>
                            <a:gd name="connsiteX1" fmla="*/ 564879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23 h 442866"/>
                            <a:gd name="connsiteX1" fmla="*/ 564879 w 3810881"/>
                            <a:gd name="connsiteY1" fmla="*/ 406994 h 442866"/>
                            <a:gd name="connsiteX2" fmla="*/ 1219336 w 3810881"/>
                            <a:gd name="connsiteY2" fmla="*/ 197167 h 442866"/>
                            <a:gd name="connsiteX3" fmla="*/ 2040222 w 3810881"/>
                            <a:gd name="connsiteY3" fmla="*/ 7 h 442866"/>
                            <a:gd name="connsiteX4" fmla="*/ 2788388 w 3810881"/>
                            <a:gd name="connsiteY4" fmla="*/ 203393 h 442866"/>
                            <a:gd name="connsiteX5" fmla="*/ 3403894 w 3810881"/>
                            <a:gd name="connsiteY5" fmla="*/ 417565 h 442866"/>
                            <a:gd name="connsiteX6" fmla="*/ 3810881 w 3810881"/>
                            <a:gd name="connsiteY6" fmla="*/ 438707 h 442866"/>
                            <a:gd name="connsiteX0" fmla="*/ 0 w 3810881"/>
                            <a:gd name="connsiteY0" fmla="*/ 396418 h 442861"/>
                            <a:gd name="connsiteX1" fmla="*/ 564879 w 3810881"/>
                            <a:gd name="connsiteY1" fmla="*/ 406989 h 442861"/>
                            <a:gd name="connsiteX2" fmla="*/ 1219336 w 3810881"/>
                            <a:gd name="connsiteY2" fmla="*/ 197162 h 442861"/>
                            <a:gd name="connsiteX3" fmla="*/ 2040222 w 3810881"/>
                            <a:gd name="connsiteY3" fmla="*/ 2 h 442861"/>
                            <a:gd name="connsiteX4" fmla="*/ 2804682 w 3810881"/>
                            <a:gd name="connsiteY4" fmla="*/ 194553 h 442861"/>
                            <a:gd name="connsiteX5" fmla="*/ 3403894 w 3810881"/>
                            <a:gd name="connsiteY5" fmla="*/ 417560 h 442861"/>
                            <a:gd name="connsiteX6" fmla="*/ 3810881 w 3810881"/>
                            <a:gd name="connsiteY6" fmla="*/ 438702 h 44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881" h="442861">
                              <a:moveTo>
                                <a:pt x="0" y="396418"/>
                              </a:moveTo>
                              <a:cubicBezTo>
                                <a:pt x="177506" y="405227"/>
                                <a:pt x="365729" y="418112"/>
                                <a:pt x="564879" y="406989"/>
                              </a:cubicBezTo>
                              <a:cubicBezTo>
                                <a:pt x="764029" y="395866"/>
                                <a:pt x="993814" y="276036"/>
                                <a:pt x="1219336" y="197162"/>
                              </a:cubicBezTo>
                              <a:cubicBezTo>
                                <a:pt x="1444858" y="118288"/>
                                <a:pt x="1775998" y="437"/>
                                <a:pt x="2040222" y="2"/>
                              </a:cubicBezTo>
                              <a:cubicBezTo>
                                <a:pt x="2304446" y="-433"/>
                                <a:pt x="2650433" y="102576"/>
                                <a:pt x="2804682" y="194553"/>
                              </a:cubicBezTo>
                              <a:cubicBezTo>
                                <a:pt x="2958931" y="286530"/>
                                <a:pt x="3233479" y="378341"/>
                                <a:pt x="3403894" y="417560"/>
                              </a:cubicBezTo>
                              <a:cubicBezTo>
                                <a:pt x="3574309" y="456779"/>
                                <a:pt x="3674338" y="438702"/>
                                <a:pt x="3810881" y="438702"/>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31" name="Group 130">
                          <a:extLst>
                            <a:ext uri="{FF2B5EF4-FFF2-40B4-BE49-F238E27FC236}">
                              <a16:creationId xmlns:a16="http://schemas.microsoft.com/office/drawing/2014/main" id="{4E61F182-98F0-4527-B845-11D914ADD42D}"/>
                            </a:ext>
                          </a:extLst>
                        </p:cNvPr>
                        <p:cNvGrpSpPr/>
                        <p:nvPr/>
                      </p:nvGrpSpPr>
                      <p:grpSpPr>
                        <a:xfrm>
                          <a:off x="0" y="0"/>
                          <a:ext cx="4317701" cy="3330576"/>
                          <a:chOff x="0" y="0"/>
                          <a:chExt cx="4317701" cy="3330576"/>
                        </a:xfrm>
                      </p:grpSpPr>
                      <p:grpSp>
                        <p:nvGrpSpPr>
                          <p:cNvPr id="132" name="Group 131">
                            <a:extLst>
                              <a:ext uri="{FF2B5EF4-FFF2-40B4-BE49-F238E27FC236}">
                                <a16:creationId xmlns:a16="http://schemas.microsoft.com/office/drawing/2014/main" id="{FD980737-698D-4373-8D17-6A5EED2F26A4}"/>
                              </a:ext>
                            </a:extLst>
                          </p:cNvPr>
                          <p:cNvGrpSpPr/>
                          <p:nvPr/>
                        </p:nvGrpSpPr>
                        <p:grpSpPr>
                          <a:xfrm>
                            <a:off x="0" y="0"/>
                            <a:ext cx="4317701" cy="3330576"/>
                            <a:chOff x="0" y="0"/>
                            <a:chExt cx="4317701" cy="3330576"/>
                          </a:xfrm>
                        </p:grpSpPr>
                        <p:grpSp>
                          <p:nvGrpSpPr>
                            <p:cNvPr id="134" name="Group 133">
                              <a:extLst>
                                <a:ext uri="{FF2B5EF4-FFF2-40B4-BE49-F238E27FC236}">
                                  <a16:creationId xmlns:a16="http://schemas.microsoft.com/office/drawing/2014/main" id="{5613A726-6654-4ECE-BBFC-5823FC8F23CC}"/>
                                </a:ext>
                              </a:extLst>
                            </p:cNvPr>
                            <p:cNvGrpSpPr/>
                            <p:nvPr/>
                          </p:nvGrpSpPr>
                          <p:grpSpPr>
                            <a:xfrm>
                              <a:off x="0" y="0"/>
                              <a:ext cx="4317701" cy="3330576"/>
                              <a:chOff x="0" y="0"/>
                              <a:chExt cx="4317701" cy="3330576"/>
                            </a:xfrm>
                          </p:grpSpPr>
                          <p:sp>
                            <p:nvSpPr>
                              <p:cNvPr id="139" name="Freeform: Shape 138">
                                <a:extLst>
                                  <a:ext uri="{FF2B5EF4-FFF2-40B4-BE49-F238E27FC236}">
                                    <a16:creationId xmlns:a16="http://schemas.microsoft.com/office/drawing/2014/main" id="{D4454400-F8EC-440C-8760-272D97C2A122}"/>
                                  </a:ext>
                                </a:extLst>
                              </p:cNvPr>
                              <p:cNvSpPr/>
                              <p:nvPr/>
                            </p:nvSpPr>
                            <p:spPr>
                              <a:xfrm>
                                <a:off x="6350" y="381000"/>
                                <a:ext cx="3858451" cy="0"/>
                              </a:xfrm>
                              <a:custGeom>
                                <a:avLst/>
                                <a:gdLst>
                                  <a:gd name="connsiteX0" fmla="*/ 0 w 3858451"/>
                                  <a:gd name="connsiteY0" fmla="*/ 0 h 0"/>
                                  <a:gd name="connsiteX1" fmla="*/ 3858451 w 3858451"/>
                                  <a:gd name="connsiteY1" fmla="*/ 0 h 0"/>
                                </a:gdLst>
                                <a:ahLst/>
                                <a:cxnLst>
                                  <a:cxn ang="0">
                                    <a:pos x="connsiteX0" y="connsiteY0"/>
                                  </a:cxn>
                                  <a:cxn ang="0">
                                    <a:pos x="connsiteX1" y="connsiteY1"/>
                                  </a:cxn>
                                </a:cxnLst>
                                <a:rect l="l" t="t" r="r" b="b"/>
                                <a:pathLst>
                                  <a:path w="3858451">
                                    <a:moveTo>
                                      <a:pt x="0" y="0"/>
                                    </a:moveTo>
                                    <a:lnTo>
                                      <a:pt x="3858451" y="0"/>
                                    </a:ln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0" name="Freeform: Shape 139">
                                <a:extLst>
                                  <a:ext uri="{FF2B5EF4-FFF2-40B4-BE49-F238E27FC236}">
                                    <a16:creationId xmlns:a16="http://schemas.microsoft.com/office/drawing/2014/main" id="{55FA2C06-F9AE-4830-8160-BA6ABF7CA302}"/>
                                  </a:ext>
                                </a:extLst>
                              </p:cNvPr>
                              <p:cNvSpPr/>
                              <p:nvPr/>
                            </p:nvSpPr>
                            <p:spPr>
                              <a:xfrm>
                                <a:off x="0" y="0"/>
                                <a:ext cx="3858451" cy="0"/>
                              </a:xfrm>
                              <a:custGeom>
                                <a:avLst/>
                                <a:gdLst>
                                  <a:gd name="connsiteX0" fmla="*/ 0 w 3858451"/>
                                  <a:gd name="connsiteY0" fmla="*/ 0 h 0"/>
                                  <a:gd name="connsiteX1" fmla="*/ 3858451 w 3858451"/>
                                  <a:gd name="connsiteY1" fmla="*/ 0 h 0"/>
                                </a:gdLst>
                                <a:ahLst/>
                                <a:cxnLst>
                                  <a:cxn ang="0">
                                    <a:pos x="connsiteX0" y="connsiteY0"/>
                                  </a:cxn>
                                  <a:cxn ang="0">
                                    <a:pos x="connsiteX1" y="connsiteY1"/>
                                  </a:cxn>
                                </a:cxnLst>
                                <a:rect l="l" t="t" r="r" b="b"/>
                                <a:pathLst>
                                  <a:path w="3858451">
                                    <a:moveTo>
                                      <a:pt x="0" y="0"/>
                                    </a:moveTo>
                                    <a:lnTo>
                                      <a:pt x="3858451" y="0"/>
                                    </a:ln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52F21E71-AE17-4877-AFCD-B2EC21414CF1}"/>
                                  </a:ext>
                                </a:extLst>
                              </p:cNvPr>
                              <p:cNvSpPr/>
                              <p:nvPr/>
                            </p:nvSpPr>
                            <p:spPr>
                              <a:xfrm>
                                <a:off x="100222" y="931045"/>
                                <a:ext cx="3815189" cy="1126197"/>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 name="connsiteX0" fmla="*/ 0 w 3810881"/>
                                  <a:gd name="connsiteY0" fmla="*/ 396511 h 438795"/>
                                  <a:gd name="connsiteX1" fmla="*/ 491556 w 3810881"/>
                                  <a:gd name="connsiteY1" fmla="*/ 407082 h 438795"/>
                                  <a:gd name="connsiteX2" fmla="*/ 1051050 w 3810881"/>
                                  <a:gd name="connsiteY2" fmla="*/ 280084 h 438795"/>
                                  <a:gd name="connsiteX3" fmla="*/ 2040222 w 3810881"/>
                                  <a:gd name="connsiteY3" fmla="*/ 95 h 438795"/>
                                  <a:gd name="connsiteX4" fmla="*/ 3007477 w 3810881"/>
                                  <a:gd name="connsiteY4" fmla="*/ 311942 h 438795"/>
                                  <a:gd name="connsiteX5" fmla="*/ 3403894 w 3810881"/>
                                  <a:gd name="connsiteY5" fmla="*/ 417653 h 438795"/>
                                  <a:gd name="connsiteX6" fmla="*/ 3810881 w 3810881"/>
                                  <a:gd name="connsiteY6" fmla="*/ 438795 h 438795"/>
                                  <a:gd name="connsiteX0" fmla="*/ 0 w 3810881"/>
                                  <a:gd name="connsiteY0" fmla="*/ 396419 h 438995"/>
                                  <a:gd name="connsiteX1" fmla="*/ 491556 w 3810881"/>
                                  <a:gd name="connsiteY1" fmla="*/ 406990 h 438995"/>
                                  <a:gd name="connsiteX2" fmla="*/ 1051050 w 3810881"/>
                                  <a:gd name="connsiteY2" fmla="*/ 279992 h 438995"/>
                                  <a:gd name="connsiteX3" fmla="*/ 2040222 w 3810881"/>
                                  <a:gd name="connsiteY3" fmla="*/ 3 h 438995"/>
                                  <a:gd name="connsiteX4" fmla="*/ 2978900 w 3810881"/>
                                  <a:gd name="connsiteY4" fmla="*/ 285291 h 438995"/>
                                  <a:gd name="connsiteX5" fmla="*/ 3403894 w 3810881"/>
                                  <a:gd name="connsiteY5" fmla="*/ 417561 h 438995"/>
                                  <a:gd name="connsiteX6" fmla="*/ 3810881 w 3810881"/>
                                  <a:gd name="connsiteY6" fmla="*/ 438703 h 438995"/>
                                  <a:gd name="connsiteX0" fmla="*/ 0 w 3810881"/>
                                  <a:gd name="connsiteY0" fmla="*/ 396419 h 438995"/>
                                  <a:gd name="connsiteX1" fmla="*/ 491556 w 3810881"/>
                                  <a:gd name="connsiteY1" fmla="*/ 406990 h 438995"/>
                                  <a:gd name="connsiteX2" fmla="*/ 1051050 w 3810881"/>
                                  <a:gd name="connsiteY2" fmla="*/ 279992 h 438995"/>
                                  <a:gd name="connsiteX3" fmla="*/ 2040222 w 3810881"/>
                                  <a:gd name="connsiteY3" fmla="*/ 3 h 438995"/>
                                  <a:gd name="connsiteX4" fmla="*/ 2978900 w 3810881"/>
                                  <a:gd name="connsiteY4" fmla="*/ 285291 h 438995"/>
                                  <a:gd name="connsiteX5" fmla="*/ 3403894 w 3810881"/>
                                  <a:gd name="connsiteY5" fmla="*/ 417561 h 438995"/>
                                  <a:gd name="connsiteX6" fmla="*/ 3810881 w 3810881"/>
                                  <a:gd name="connsiteY6" fmla="*/ 438703 h 438995"/>
                                  <a:gd name="connsiteX0" fmla="*/ 0 w 3810881"/>
                                  <a:gd name="connsiteY0" fmla="*/ 396419 h 438995"/>
                                  <a:gd name="connsiteX1" fmla="*/ 491556 w 3810881"/>
                                  <a:gd name="connsiteY1" fmla="*/ 406990 h 438995"/>
                                  <a:gd name="connsiteX2" fmla="*/ 1051050 w 3810881"/>
                                  <a:gd name="connsiteY2" fmla="*/ 279992 h 438995"/>
                                  <a:gd name="connsiteX3" fmla="*/ 2040222 w 3810881"/>
                                  <a:gd name="connsiteY3" fmla="*/ 3 h 438995"/>
                                  <a:gd name="connsiteX4" fmla="*/ 2978900 w 3810881"/>
                                  <a:gd name="connsiteY4" fmla="*/ 285291 h 438995"/>
                                  <a:gd name="connsiteX5" fmla="*/ 3403894 w 3810881"/>
                                  <a:gd name="connsiteY5" fmla="*/ 417561 h 438995"/>
                                  <a:gd name="connsiteX6" fmla="*/ 3810881 w 3810881"/>
                                  <a:gd name="connsiteY6" fmla="*/ 438703 h 438995"/>
                                  <a:gd name="connsiteX0" fmla="*/ 0 w 3810881"/>
                                  <a:gd name="connsiteY0" fmla="*/ 396419 h 438995"/>
                                  <a:gd name="connsiteX1" fmla="*/ 1051050 w 3810881"/>
                                  <a:gd name="connsiteY1" fmla="*/ 279992 h 438995"/>
                                  <a:gd name="connsiteX2" fmla="*/ 2040222 w 3810881"/>
                                  <a:gd name="connsiteY2" fmla="*/ 3 h 438995"/>
                                  <a:gd name="connsiteX3" fmla="*/ 2978900 w 3810881"/>
                                  <a:gd name="connsiteY3" fmla="*/ 285291 h 438995"/>
                                  <a:gd name="connsiteX4" fmla="*/ 3403894 w 3810881"/>
                                  <a:gd name="connsiteY4" fmla="*/ 417561 h 438995"/>
                                  <a:gd name="connsiteX5" fmla="*/ 3810881 w 3810881"/>
                                  <a:gd name="connsiteY5" fmla="*/ 438703 h 438995"/>
                                  <a:gd name="connsiteX0" fmla="*/ 0 w 3810881"/>
                                  <a:gd name="connsiteY0" fmla="*/ 396419 h 438995"/>
                                  <a:gd name="connsiteX1" fmla="*/ 1051050 w 3810881"/>
                                  <a:gd name="connsiteY1" fmla="*/ 279992 h 438995"/>
                                  <a:gd name="connsiteX2" fmla="*/ 2040222 w 3810881"/>
                                  <a:gd name="connsiteY2" fmla="*/ 3 h 438995"/>
                                  <a:gd name="connsiteX3" fmla="*/ 2978900 w 3810881"/>
                                  <a:gd name="connsiteY3" fmla="*/ 285291 h 438995"/>
                                  <a:gd name="connsiteX4" fmla="*/ 3403894 w 3810881"/>
                                  <a:gd name="connsiteY4" fmla="*/ 417561 h 438995"/>
                                  <a:gd name="connsiteX5" fmla="*/ 3810881 w 3810881"/>
                                  <a:gd name="connsiteY5" fmla="*/ 438703 h 438995"/>
                                  <a:gd name="connsiteX0" fmla="*/ 0 w 3810881"/>
                                  <a:gd name="connsiteY0" fmla="*/ 396419 h 438995"/>
                                  <a:gd name="connsiteX1" fmla="*/ 1051050 w 3810881"/>
                                  <a:gd name="connsiteY1" fmla="*/ 279992 h 438995"/>
                                  <a:gd name="connsiteX2" fmla="*/ 2040222 w 3810881"/>
                                  <a:gd name="connsiteY2" fmla="*/ 3 h 438995"/>
                                  <a:gd name="connsiteX3" fmla="*/ 2978900 w 3810881"/>
                                  <a:gd name="connsiteY3" fmla="*/ 285291 h 438995"/>
                                  <a:gd name="connsiteX4" fmla="*/ 3403894 w 3810881"/>
                                  <a:gd name="connsiteY4" fmla="*/ 417561 h 438995"/>
                                  <a:gd name="connsiteX5" fmla="*/ 3810881 w 3810881"/>
                                  <a:gd name="connsiteY5" fmla="*/ 438703 h 438995"/>
                                  <a:gd name="connsiteX0" fmla="*/ 0 w 3810881"/>
                                  <a:gd name="connsiteY0" fmla="*/ 396419 h 438995"/>
                                  <a:gd name="connsiteX1" fmla="*/ 1051050 w 3810881"/>
                                  <a:gd name="connsiteY1" fmla="*/ 279992 h 438995"/>
                                  <a:gd name="connsiteX2" fmla="*/ 2040222 w 3810881"/>
                                  <a:gd name="connsiteY2" fmla="*/ 3 h 438995"/>
                                  <a:gd name="connsiteX3" fmla="*/ 2978900 w 3810881"/>
                                  <a:gd name="connsiteY3" fmla="*/ 285291 h 438995"/>
                                  <a:gd name="connsiteX4" fmla="*/ 3403894 w 3810881"/>
                                  <a:gd name="connsiteY4" fmla="*/ 417561 h 438995"/>
                                  <a:gd name="connsiteX5" fmla="*/ 3810881 w 3810881"/>
                                  <a:gd name="connsiteY5" fmla="*/ 438703 h 438995"/>
                                  <a:gd name="connsiteX0" fmla="*/ 0 w 3810881"/>
                                  <a:gd name="connsiteY0" fmla="*/ 396419 h 438995"/>
                                  <a:gd name="connsiteX1" fmla="*/ 1051050 w 3810881"/>
                                  <a:gd name="connsiteY1" fmla="*/ 279992 h 438995"/>
                                  <a:gd name="connsiteX2" fmla="*/ 2040222 w 3810881"/>
                                  <a:gd name="connsiteY2" fmla="*/ 3 h 438995"/>
                                  <a:gd name="connsiteX3" fmla="*/ 2978900 w 3810881"/>
                                  <a:gd name="connsiteY3" fmla="*/ 285291 h 438995"/>
                                  <a:gd name="connsiteX4" fmla="*/ 3403894 w 3810881"/>
                                  <a:gd name="connsiteY4" fmla="*/ 417561 h 438995"/>
                                  <a:gd name="connsiteX5" fmla="*/ 3810881 w 3810881"/>
                                  <a:gd name="connsiteY5" fmla="*/ 438703 h 438995"/>
                                  <a:gd name="connsiteX0" fmla="*/ 0 w 3810881"/>
                                  <a:gd name="connsiteY0" fmla="*/ 396420 h 438996"/>
                                  <a:gd name="connsiteX1" fmla="*/ 1051050 w 3810881"/>
                                  <a:gd name="connsiteY1" fmla="*/ 279993 h 438996"/>
                                  <a:gd name="connsiteX2" fmla="*/ 2040222 w 3810881"/>
                                  <a:gd name="connsiteY2" fmla="*/ 4 h 438996"/>
                                  <a:gd name="connsiteX3" fmla="*/ 2978900 w 3810881"/>
                                  <a:gd name="connsiteY3" fmla="*/ 285292 h 438996"/>
                                  <a:gd name="connsiteX4" fmla="*/ 3403894 w 3810881"/>
                                  <a:gd name="connsiteY4" fmla="*/ 417562 h 438996"/>
                                  <a:gd name="connsiteX5" fmla="*/ 3810881 w 3810881"/>
                                  <a:gd name="connsiteY5" fmla="*/ 438704 h 438996"/>
                                  <a:gd name="connsiteX0" fmla="*/ 0 w 3810881"/>
                                  <a:gd name="connsiteY0" fmla="*/ 396420 h 438996"/>
                                  <a:gd name="connsiteX1" fmla="*/ 1051050 w 3810881"/>
                                  <a:gd name="connsiteY1" fmla="*/ 279993 h 438996"/>
                                  <a:gd name="connsiteX2" fmla="*/ 2040222 w 3810881"/>
                                  <a:gd name="connsiteY2" fmla="*/ 4 h 438996"/>
                                  <a:gd name="connsiteX3" fmla="*/ 2978900 w 3810881"/>
                                  <a:gd name="connsiteY3" fmla="*/ 285292 h 438996"/>
                                  <a:gd name="connsiteX4" fmla="*/ 3403894 w 3810881"/>
                                  <a:gd name="connsiteY4" fmla="*/ 417562 h 438996"/>
                                  <a:gd name="connsiteX5" fmla="*/ 3810881 w 3810881"/>
                                  <a:gd name="connsiteY5" fmla="*/ 438704 h 438996"/>
                                  <a:gd name="connsiteX0" fmla="*/ 0 w 3810881"/>
                                  <a:gd name="connsiteY0" fmla="*/ 396420 h 438704"/>
                                  <a:gd name="connsiteX1" fmla="*/ 1051050 w 3810881"/>
                                  <a:gd name="connsiteY1" fmla="*/ 279993 h 438704"/>
                                  <a:gd name="connsiteX2" fmla="*/ 2040222 w 3810881"/>
                                  <a:gd name="connsiteY2" fmla="*/ 4 h 438704"/>
                                  <a:gd name="connsiteX3" fmla="*/ 2978900 w 3810881"/>
                                  <a:gd name="connsiteY3" fmla="*/ 285292 h 438704"/>
                                  <a:gd name="connsiteX4" fmla="*/ 3810881 w 3810881"/>
                                  <a:gd name="connsiteY4" fmla="*/ 438704 h 438704"/>
                                  <a:gd name="connsiteX0" fmla="*/ 0 w 3810881"/>
                                  <a:gd name="connsiteY0" fmla="*/ 396420 h 438704"/>
                                  <a:gd name="connsiteX1" fmla="*/ 1051050 w 3810881"/>
                                  <a:gd name="connsiteY1" fmla="*/ 279993 h 438704"/>
                                  <a:gd name="connsiteX2" fmla="*/ 2040222 w 3810881"/>
                                  <a:gd name="connsiteY2" fmla="*/ 4 h 438704"/>
                                  <a:gd name="connsiteX3" fmla="*/ 2978900 w 3810881"/>
                                  <a:gd name="connsiteY3" fmla="*/ 285292 h 438704"/>
                                  <a:gd name="connsiteX4" fmla="*/ 3810881 w 3810881"/>
                                  <a:gd name="connsiteY4" fmla="*/ 438704 h 438704"/>
                                  <a:gd name="connsiteX0" fmla="*/ 0 w 3810881"/>
                                  <a:gd name="connsiteY0" fmla="*/ 399883 h 442167"/>
                                  <a:gd name="connsiteX1" fmla="*/ 1051050 w 3810881"/>
                                  <a:gd name="connsiteY1" fmla="*/ 283456 h 442167"/>
                                  <a:gd name="connsiteX2" fmla="*/ 2021170 w 3810881"/>
                                  <a:gd name="connsiteY2" fmla="*/ 2 h 442167"/>
                                  <a:gd name="connsiteX3" fmla="*/ 2978900 w 3810881"/>
                                  <a:gd name="connsiteY3" fmla="*/ 288755 h 442167"/>
                                  <a:gd name="connsiteX4" fmla="*/ 3810881 w 3810881"/>
                                  <a:gd name="connsiteY4" fmla="*/ 442167 h 442167"/>
                                  <a:gd name="connsiteX0" fmla="*/ 0 w 3810881"/>
                                  <a:gd name="connsiteY0" fmla="*/ 405711 h 447995"/>
                                  <a:gd name="connsiteX1" fmla="*/ 1051050 w 3810881"/>
                                  <a:gd name="connsiteY1" fmla="*/ 289284 h 447995"/>
                                  <a:gd name="connsiteX2" fmla="*/ 2021170 w 3810881"/>
                                  <a:gd name="connsiteY2" fmla="*/ 5830 h 447995"/>
                                  <a:gd name="connsiteX3" fmla="*/ 2978900 w 3810881"/>
                                  <a:gd name="connsiteY3" fmla="*/ 294583 h 447995"/>
                                  <a:gd name="connsiteX4" fmla="*/ 3810881 w 3810881"/>
                                  <a:gd name="connsiteY4" fmla="*/ 447995 h 447995"/>
                                  <a:gd name="connsiteX0" fmla="*/ 0 w 3810881"/>
                                  <a:gd name="connsiteY0" fmla="*/ 399889 h 442173"/>
                                  <a:gd name="connsiteX1" fmla="*/ 1051050 w 3810881"/>
                                  <a:gd name="connsiteY1" fmla="*/ 283462 h 442173"/>
                                  <a:gd name="connsiteX2" fmla="*/ 2021170 w 3810881"/>
                                  <a:gd name="connsiteY2" fmla="*/ 8 h 442173"/>
                                  <a:gd name="connsiteX3" fmla="*/ 2978900 w 3810881"/>
                                  <a:gd name="connsiteY3" fmla="*/ 288761 h 442173"/>
                                  <a:gd name="connsiteX4" fmla="*/ 3810881 w 3810881"/>
                                  <a:gd name="connsiteY4" fmla="*/ 442173 h 442173"/>
                                  <a:gd name="connsiteX0" fmla="*/ 0 w 3810881"/>
                                  <a:gd name="connsiteY0" fmla="*/ 399889 h 442173"/>
                                  <a:gd name="connsiteX1" fmla="*/ 1051050 w 3810881"/>
                                  <a:gd name="connsiteY1" fmla="*/ 283462 h 442173"/>
                                  <a:gd name="connsiteX2" fmla="*/ 2021170 w 3810881"/>
                                  <a:gd name="connsiteY2" fmla="*/ 8 h 442173"/>
                                  <a:gd name="connsiteX3" fmla="*/ 2978900 w 3810881"/>
                                  <a:gd name="connsiteY3" fmla="*/ 288761 h 442173"/>
                                  <a:gd name="connsiteX4" fmla="*/ 3810881 w 3810881"/>
                                  <a:gd name="connsiteY4" fmla="*/ 442173 h 442173"/>
                                  <a:gd name="connsiteX0" fmla="*/ 0 w 3810881"/>
                                  <a:gd name="connsiteY0" fmla="*/ 399896 h 442180"/>
                                  <a:gd name="connsiteX1" fmla="*/ 1051050 w 3810881"/>
                                  <a:gd name="connsiteY1" fmla="*/ 283469 h 442180"/>
                                  <a:gd name="connsiteX2" fmla="*/ 2021170 w 3810881"/>
                                  <a:gd name="connsiteY2" fmla="*/ 15 h 442180"/>
                                  <a:gd name="connsiteX3" fmla="*/ 2978900 w 3810881"/>
                                  <a:gd name="connsiteY3" fmla="*/ 288768 h 442180"/>
                                  <a:gd name="connsiteX4" fmla="*/ 3810881 w 3810881"/>
                                  <a:gd name="connsiteY4" fmla="*/ 442180 h 442180"/>
                                  <a:gd name="connsiteX0" fmla="*/ 0 w 3815435"/>
                                  <a:gd name="connsiteY0" fmla="*/ 399896 h 409622"/>
                                  <a:gd name="connsiteX1" fmla="*/ 1051050 w 3815435"/>
                                  <a:gd name="connsiteY1" fmla="*/ 283469 h 409622"/>
                                  <a:gd name="connsiteX2" fmla="*/ 2021170 w 3815435"/>
                                  <a:gd name="connsiteY2" fmla="*/ 15 h 409622"/>
                                  <a:gd name="connsiteX3" fmla="*/ 2978900 w 3815435"/>
                                  <a:gd name="connsiteY3" fmla="*/ 288768 h 409622"/>
                                  <a:gd name="connsiteX4" fmla="*/ 3815435 w 3815435"/>
                                  <a:gd name="connsiteY4" fmla="*/ 409589 h 409622"/>
                                  <a:gd name="connsiteX0" fmla="*/ 0 w 3815435"/>
                                  <a:gd name="connsiteY0" fmla="*/ 399896 h 409589"/>
                                  <a:gd name="connsiteX1" fmla="*/ 1051050 w 3815435"/>
                                  <a:gd name="connsiteY1" fmla="*/ 283469 h 409589"/>
                                  <a:gd name="connsiteX2" fmla="*/ 2021170 w 3815435"/>
                                  <a:gd name="connsiteY2" fmla="*/ 15 h 409589"/>
                                  <a:gd name="connsiteX3" fmla="*/ 2978900 w 3815435"/>
                                  <a:gd name="connsiteY3" fmla="*/ 288768 h 409589"/>
                                  <a:gd name="connsiteX4" fmla="*/ 3815435 w 3815435"/>
                                  <a:gd name="connsiteY4" fmla="*/ 409589 h 409589"/>
                                  <a:gd name="connsiteX0" fmla="*/ 0 w 3815435"/>
                                  <a:gd name="connsiteY0" fmla="*/ 399896 h 409589"/>
                                  <a:gd name="connsiteX1" fmla="*/ 1051050 w 3815435"/>
                                  <a:gd name="connsiteY1" fmla="*/ 283469 h 409589"/>
                                  <a:gd name="connsiteX2" fmla="*/ 2021170 w 3815435"/>
                                  <a:gd name="connsiteY2" fmla="*/ 15 h 409589"/>
                                  <a:gd name="connsiteX3" fmla="*/ 2978900 w 3815435"/>
                                  <a:gd name="connsiteY3" fmla="*/ 288768 h 409589"/>
                                  <a:gd name="connsiteX4" fmla="*/ 3815435 w 3815435"/>
                                  <a:gd name="connsiteY4" fmla="*/ 409589 h 409589"/>
                                  <a:gd name="connsiteX0" fmla="*/ 0 w 3815435"/>
                                  <a:gd name="connsiteY0" fmla="*/ 399896 h 409589"/>
                                  <a:gd name="connsiteX1" fmla="*/ 1051050 w 3815435"/>
                                  <a:gd name="connsiteY1" fmla="*/ 283469 h 409589"/>
                                  <a:gd name="connsiteX2" fmla="*/ 2021170 w 3815435"/>
                                  <a:gd name="connsiteY2" fmla="*/ 15 h 409589"/>
                                  <a:gd name="connsiteX3" fmla="*/ 2977460 w 3815435"/>
                                  <a:gd name="connsiteY3" fmla="*/ 275436 h 409589"/>
                                  <a:gd name="connsiteX4" fmla="*/ 3815435 w 3815435"/>
                                  <a:gd name="connsiteY4" fmla="*/ 409589 h 409589"/>
                                  <a:gd name="connsiteX0" fmla="*/ 0 w 3815435"/>
                                  <a:gd name="connsiteY0" fmla="*/ 399896 h 409589"/>
                                  <a:gd name="connsiteX1" fmla="*/ 1051050 w 3815435"/>
                                  <a:gd name="connsiteY1" fmla="*/ 283469 h 409589"/>
                                  <a:gd name="connsiteX2" fmla="*/ 2021170 w 3815435"/>
                                  <a:gd name="connsiteY2" fmla="*/ 15 h 409589"/>
                                  <a:gd name="connsiteX3" fmla="*/ 2977460 w 3815435"/>
                                  <a:gd name="connsiteY3" fmla="*/ 275436 h 409589"/>
                                  <a:gd name="connsiteX4" fmla="*/ 3815435 w 3815435"/>
                                  <a:gd name="connsiteY4" fmla="*/ 409589 h 409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5435" h="409589">
                                    <a:moveTo>
                                      <a:pt x="0" y="399896"/>
                                    </a:moveTo>
                                    <a:cubicBezTo>
                                      <a:pt x="218969" y="375641"/>
                                      <a:pt x="882474" y="456385"/>
                                      <a:pt x="1051050" y="283469"/>
                                    </a:cubicBezTo>
                                    <a:cubicBezTo>
                                      <a:pt x="1219626" y="110553"/>
                                      <a:pt x="1700102" y="1354"/>
                                      <a:pt x="2021170" y="15"/>
                                    </a:cubicBezTo>
                                    <a:cubicBezTo>
                                      <a:pt x="2342238" y="-1324"/>
                                      <a:pt x="2780239" y="85729"/>
                                      <a:pt x="2977460" y="275436"/>
                                    </a:cubicBezTo>
                                    <a:cubicBezTo>
                                      <a:pt x="3256152" y="456255"/>
                                      <a:pt x="3633959" y="364295"/>
                                      <a:pt x="3815435" y="409589"/>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2" name="Freeform: Shape 141">
                                <a:extLst>
                                  <a:ext uri="{FF2B5EF4-FFF2-40B4-BE49-F238E27FC236}">
                                    <a16:creationId xmlns:a16="http://schemas.microsoft.com/office/drawing/2014/main" id="{5FE54F72-DE8C-42D9-BD20-42C09B98F486}"/>
                                  </a:ext>
                                </a:extLst>
                              </p:cNvPr>
                              <p:cNvSpPr/>
                              <p:nvPr/>
                            </p:nvSpPr>
                            <p:spPr>
                              <a:xfrm>
                                <a:off x="67155" y="1098463"/>
                                <a:ext cx="4250546" cy="1388292"/>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 name="connsiteX0" fmla="*/ 0 w 3810881"/>
                                  <a:gd name="connsiteY0" fmla="*/ 396457 h 438741"/>
                                  <a:gd name="connsiteX1" fmla="*/ 1076451 w 3810881"/>
                                  <a:gd name="connsiteY1" fmla="*/ 290663 h 438741"/>
                                  <a:gd name="connsiteX2" fmla="*/ 2040222 w 3810881"/>
                                  <a:gd name="connsiteY2" fmla="*/ 41 h 438741"/>
                                  <a:gd name="connsiteX3" fmla="*/ 3007477 w 3810881"/>
                                  <a:gd name="connsiteY3" fmla="*/ 311888 h 438741"/>
                                  <a:gd name="connsiteX4" fmla="*/ 3403894 w 3810881"/>
                                  <a:gd name="connsiteY4" fmla="*/ 417599 h 438741"/>
                                  <a:gd name="connsiteX5" fmla="*/ 3810881 w 3810881"/>
                                  <a:gd name="connsiteY5" fmla="*/ 438741 h 438741"/>
                                  <a:gd name="connsiteX0" fmla="*/ 0 w 3810881"/>
                                  <a:gd name="connsiteY0" fmla="*/ 396612 h 438896"/>
                                  <a:gd name="connsiteX1" fmla="*/ 1076451 w 3810881"/>
                                  <a:gd name="connsiteY1" fmla="*/ 290818 h 438896"/>
                                  <a:gd name="connsiteX2" fmla="*/ 2040222 w 3810881"/>
                                  <a:gd name="connsiteY2" fmla="*/ 196 h 438896"/>
                                  <a:gd name="connsiteX3" fmla="*/ 3007477 w 3810881"/>
                                  <a:gd name="connsiteY3" fmla="*/ 312043 h 438896"/>
                                  <a:gd name="connsiteX4" fmla="*/ 3403894 w 3810881"/>
                                  <a:gd name="connsiteY4" fmla="*/ 417754 h 438896"/>
                                  <a:gd name="connsiteX5" fmla="*/ 3810881 w 3810881"/>
                                  <a:gd name="connsiteY5" fmla="*/ 438896 h 438896"/>
                                  <a:gd name="connsiteX0" fmla="*/ 0 w 3810881"/>
                                  <a:gd name="connsiteY0" fmla="*/ 396494 h 438778"/>
                                  <a:gd name="connsiteX1" fmla="*/ 1076451 w 3810881"/>
                                  <a:gd name="connsiteY1" fmla="*/ 290700 h 438778"/>
                                  <a:gd name="connsiteX2" fmla="*/ 2040222 w 3810881"/>
                                  <a:gd name="connsiteY2" fmla="*/ 78 h 438778"/>
                                  <a:gd name="connsiteX3" fmla="*/ 3007477 w 3810881"/>
                                  <a:gd name="connsiteY3" fmla="*/ 311925 h 438778"/>
                                  <a:gd name="connsiteX4" fmla="*/ 3403894 w 3810881"/>
                                  <a:gd name="connsiteY4" fmla="*/ 417636 h 438778"/>
                                  <a:gd name="connsiteX5" fmla="*/ 3810881 w 3810881"/>
                                  <a:gd name="connsiteY5" fmla="*/ 438778 h 438778"/>
                                  <a:gd name="connsiteX0" fmla="*/ 0 w 3810881"/>
                                  <a:gd name="connsiteY0" fmla="*/ 396509 h 438793"/>
                                  <a:gd name="connsiteX1" fmla="*/ 1076451 w 3810881"/>
                                  <a:gd name="connsiteY1" fmla="*/ 290715 h 438793"/>
                                  <a:gd name="connsiteX2" fmla="*/ 2040222 w 3810881"/>
                                  <a:gd name="connsiteY2" fmla="*/ 93 h 438793"/>
                                  <a:gd name="connsiteX3" fmla="*/ 3007477 w 3810881"/>
                                  <a:gd name="connsiteY3" fmla="*/ 311940 h 438793"/>
                                  <a:gd name="connsiteX4" fmla="*/ 3403894 w 3810881"/>
                                  <a:gd name="connsiteY4" fmla="*/ 417651 h 438793"/>
                                  <a:gd name="connsiteX5" fmla="*/ 3810881 w 3810881"/>
                                  <a:gd name="connsiteY5" fmla="*/ 438793 h 438793"/>
                                  <a:gd name="connsiteX0" fmla="*/ 0 w 3810881"/>
                                  <a:gd name="connsiteY0" fmla="*/ 396483 h 438767"/>
                                  <a:gd name="connsiteX1" fmla="*/ 1076451 w 3810881"/>
                                  <a:gd name="connsiteY1" fmla="*/ 290689 h 438767"/>
                                  <a:gd name="connsiteX2" fmla="*/ 2040222 w 3810881"/>
                                  <a:gd name="connsiteY2" fmla="*/ 67 h 438767"/>
                                  <a:gd name="connsiteX3" fmla="*/ 3007477 w 3810881"/>
                                  <a:gd name="connsiteY3" fmla="*/ 311914 h 438767"/>
                                  <a:gd name="connsiteX4" fmla="*/ 3403894 w 3810881"/>
                                  <a:gd name="connsiteY4" fmla="*/ 417625 h 438767"/>
                                  <a:gd name="connsiteX5" fmla="*/ 3810881 w 3810881"/>
                                  <a:gd name="connsiteY5" fmla="*/ 438767 h 438767"/>
                                  <a:gd name="connsiteX0" fmla="*/ 0 w 3810881"/>
                                  <a:gd name="connsiteY0" fmla="*/ 396483 h 438767"/>
                                  <a:gd name="connsiteX1" fmla="*/ 1076451 w 3810881"/>
                                  <a:gd name="connsiteY1" fmla="*/ 290689 h 438767"/>
                                  <a:gd name="connsiteX2" fmla="*/ 2040222 w 3810881"/>
                                  <a:gd name="connsiteY2" fmla="*/ 67 h 438767"/>
                                  <a:gd name="connsiteX3" fmla="*/ 3007477 w 3810881"/>
                                  <a:gd name="connsiteY3" fmla="*/ 311914 h 438767"/>
                                  <a:gd name="connsiteX4" fmla="*/ 3810881 w 3810881"/>
                                  <a:gd name="connsiteY4" fmla="*/ 438767 h 438767"/>
                                  <a:gd name="connsiteX0" fmla="*/ 0 w 3810881"/>
                                  <a:gd name="connsiteY0" fmla="*/ 396483 h 438767"/>
                                  <a:gd name="connsiteX1" fmla="*/ 1076451 w 3810881"/>
                                  <a:gd name="connsiteY1" fmla="*/ 290689 h 438767"/>
                                  <a:gd name="connsiteX2" fmla="*/ 2040222 w 3810881"/>
                                  <a:gd name="connsiteY2" fmla="*/ 67 h 438767"/>
                                  <a:gd name="connsiteX3" fmla="*/ 3007477 w 3810881"/>
                                  <a:gd name="connsiteY3" fmla="*/ 311914 h 438767"/>
                                  <a:gd name="connsiteX4" fmla="*/ 3810881 w 3810881"/>
                                  <a:gd name="connsiteY4" fmla="*/ 438767 h 438767"/>
                                  <a:gd name="connsiteX0" fmla="*/ 0 w 3810881"/>
                                  <a:gd name="connsiteY0" fmla="*/ 396417 h 438701"/>
                                  <a:gd name="connsiteX1" fmla="*/ 1076451 w 3810881"/>
                                  <a:gd name="connsiteY1" fmla="*/ 290623 h 438701"/>
                                  <a:gd name="connsiteX2" fmla="*/ 2040222 w 3810881"/>
                                  <a:gd name="connsiteY2" fmla="*/ 1 h 438701"/>
                                  <a:gd name="connsiteX3" fmla="*/ 3010652 w 3810881"/>
                                  <a:gd name="connsiteY3" fmla="*/ 29008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3010652 w 3810881"/>
                                  <a:gd name="connsiteY3" fmla="*/ 29008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3010652 w 3810881"/>
                                  <a:gd name="connsiteY3" fmla="*/ 29008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3010652 w 3810881"/>
                                  <a:gd name="connsiteY3" fmla="*/ 29008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2823315 w 3810881"/>
                                  <a:gd name="connsiteY3" fmla="*/ 28373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2823315 w 3810881"/>
                                  <a:gd name="connsiteY3" fmla="*/ 283732 h 438701"/>
                                  <a:gd name="connsiteX4" fmla="*/ 3810881 w 3810881"/>
                                  <a:gd name="connsiteY4" fmla="*/ 438701 h 438701"/>
                                  <a:gd name="connsiteX0" fmla="*/ 0 w 3810881"/>
                                  <a:gd name="connsiteY0" fmla="*/ 396417 h 438701"/>
                                  <a:gd name="connsiteX1" fmla="*/ 1044699 w 3810881"/>
                                  <a:gd name="connsiteY1" fmla="*/ 286801 h 438701"/>
                                  <a:gd name="connsiteX2" fmla="*/ 2040222 w 3810881"/>
                                  <a:gd name="connsiteY2" fmla="*/ 1 h 438701"/>
                                  <a:gd name="connsiteX3" fmla="*/ 2823315 w 3810881"/>
                                  <a:gd name="connsiteY3" fmla="*/ 283732 h 438701"/>
                                  <a:gd name="connsiteX4" fmla="*/ 3810881 w 3810881"/>
                                  <a:gd name="connsiteY4" fmla="*/ 438701 h 438701"/>
                                  <a:gd name="connsiteX0" fmla="*/ 0 w 3810881"/>
                                  <a:gd name="connsiteY0" fmla="*/ 396416 h 438700"/>
                                  <a:gd name="connsiteX1" fmla="*/ 1044699 w 3810881"/>
                                  <a:gd name="connsiteY1" fmla="*/ 286800 h 438700"/>
                                  <a:gd name="connsiteX2" fmla="*/ 2040222 w 3810881"/>
                                  <a:gd name="connsiteY2" fmla="*/ 0 h 438700"/>
                                  <a:gd name="connsiteX3" fmla="*/ 2978900 w 3810881"/>
                                  <a:gd name="connsiteY3" fmla="*/ 286800 h 438700"/>
                                  <a:gd name="connsiteX4" fmla="*/ 3810881 w 3810881"/>
                                  <a:gd name="connsiteY4" fmla="*/ 438700 h 438700"/>
                                  <a:gd name="connsiteX0" fmla="*/ 0 w 3810881"/>
                                  <a:gd name="connsiteY0" fmla="*/ 396418 h 438702"/>
                                  <a:gd name="connsiteX1" fmla="*/ 1044699 w 3810881"/>
                                  <a:gd name="connsiteY1" fmla="*/ 286802 h 438702"/>
                                  <a:gd name="connsiteX2" fmla="*/ 2040222 w 3810881"/>
                                  <a:gd name="connsiteY2" fmla="*/ 2 h 438702"/>
                                  <a:gd name="connsiteX3" fmla="*/ 2826490 w 3810881"/>
                                  <a:gd name="connsiteY3" fmla="*/ 283173 h 438702"/>
                                  <a:gd name="connsiteX4" fmla="*/ 3810881 w 3810881"/>
                                  <a:gd name="connsiteY4" fmla="*/ 438702 h 438702"/>
                                  <a:gd name="connsiteX0" fmla="*/ 0 w 3810881"/>
                                  <a:gd name="connsiteY0" fmla="*/ 396419 h 438703"/>
                                  <a:gd name="connsiteX1" fmla="*/ 1178058 w 3810881"/>
                                  <a:gd name="connsiteY1" fmla="*/ 287710 h 438703"/>
                                  <a:gd name="connsiteX2" fmla="*/ 2040222 w 3810881"/>
                                  <a:gd name="connsiteY2" fmla="*/ 3 h 438703"/>
                                  <a:gd name="connsiteX3" fmla="*/ 2826490 w 3810881"/>
                                  <a:gd name="connsiteY3" fmla="*/ 283174 h 438703"/>
                                  <a:gd name="connsiteX4" fmla="*/ 3810881 w 3810881"/>
                                  <a:gd name="connsiteY4" fmla="*/ 438703 h 438703"/>
                                  <a:gd name="connsiteX0" fmla="*/ 0 w 3810881"/>
                                  <a:gd name="connsiteY0" fmla="*/ 396419 h 438703"/>
                                  <a:gd name="connsiteX1" fmla="*/ 1178058 w 3810881"/>
                                  <a:gd name="connsiteY1" fmla="*/ 287710 h 438703"/>
                                  <a:gd name="connsiteX2" fmla="*/ 2040222 w 3810881"/>
                                  <a:gd name="connsiteY2" fmla="*/ 3 h 438703"/>
                                  <a:gd name="connsiteX3" fmla="*/ 2826490 w 3810881"/>
                                  <a:gd name="connsiteY3" fmla="*/ 283174 h 438703"/>
                                  <a:gd name="connsiteX4" fmla="*/ 3810881 w 3810881"/>
                                  <a:gd name="connsiteY4" fmla="*/ 438703 h 438703"/>
                                  <a:gd name="connsiteX0" fmla="*/ 0 w 3810881"/>
                                  <a:gd name="connsiteY0" fmla="*/ 396420 h 438704"/>
                                  <a:gd name="connsiteX1" fmla="*/ 1178058 w 3810881"/>
                                  <a:gd name="connsiteY1" fmla="*/ 287711 h 438704"/>
                                  <a:gd name="connsiteX2" fmla="*/ 2040222 w 3810881"/>
                                  <a:gd name="connsiteY2" fmla="*/ 4 h 438704"/>
                                  <a:gd name="connsiteX3" fmla="*/ 2826490 w 3810881"/>
                                  <a:gd name="connsiteY3" fmla="*/ 283175 h 438704"/>
                                  <a:gd name="connsiteX4" fmla="*/ 3810881 w 3810881"/>
                                  <a:gd name="connsiteY4" fmla="*/ 438704 h 438704"/>
                                  <a:gd name="connsiteX0" fmla="*/ 0 w 3810881"/>
                                  <a:gd name="connsiteY0" fmla="*/ 397271 h 439555"/>
                                  <a:gd name="connsiteX1" fmla="*/ 1187584 w 3810881"/>
                                  <a:gd name="connsiteY1" fmla="*/ 252275 h 439555"/>
                                  <a:gd name="connsiteX2" fmla="*/ 2040222 w 3810881"/>
                                  <a:gd name="connsiteY2" fmla="*/ 855 h 439555"/>
                                  <a:gd name="connsiteX3" fmla="*/ 2826490 w 3810881"/>
                                  <a:gd name="connsiteY3" fmla="*/ 284026 h 439555"/>
                                  <a:gd name="connsiteX4" fmla="*/ 3810881 w 3810881"/>
                                  <a:gd name="connsiteY4" fmla="*/ 439555 h 439555"/>
                                  <a:gd name="connsiteX0" fmla="*/ 0 w 3810881"/>
                                  <a:gd name="connsiteY0" fmla="*/ 396607 h 438891"/>
                                  <a:gd name="connsiteX1" fmla="*/ 1187584 w 3810881"/>
                                  <a:gd name="connsiteY1" fmla="*/ 251611 h 438891"/>
                                  <a:gd name="connsiteX2" fmla="*/ 2040222 w 3810881"/>
                                  <a:gd name="connsiteY2" fmla="*/ 191 h 438891"/>
                                  <a:gd name="connsiteX3" fmla="*/ 2807439 w 3810881"/>
                                  <a:gd name="connsiteY3" fmla="*/ 263407 h 438891"/>
                                  <a:gd name="connsiteX4" fmla="*/ 3810881 w 3810881"/>
                                  <a:gd name="connsiteY4" fmla="*/ 438891 h 438891"/>
                                  <a:gd name="connsiteX0" fmla="*/ 0 w 3810881"/>
                                  <a:gd name="connsiteY0" fmla="*/ 396607 h 438891"/>
                                  <a:gd name="connsiteX1" fmla="*/ 1187584 w 3810881"/>
                                  <a:gd name="connsiteY1" fmla="*/ 251611 h 438891"/>
                                  <a:gd name="connsiteX2" fmla="*/ 2040222 w 3810881"/>
                                  <a:gd name="connsiteY2" fmla="*/ 191 h 438891"/>
                                  <a:gd name="connsiteX3" fmla="*/ 2807439 w 3810881"/>
                                  <a:gd name="connsiteY3" fmla="*/ 263407 h 438891"/>
                                  <a:gd name="connsiteX4" fmla="*/ 3810881 w 3810881"/>
                                  <a:gd name="connsiteY4" fmla="*/ 438891 h 438891"/>
                                  <a:gd name="connsiteX0" fmla="*/ 0 w 3810881"/>
                                  <a:gd name="connsiteY0" fmla="*/ 396622 h 438906"/>
                                  <a:gd name="connsiteX1" fmla="*/ 1187584 w 3810881"/>
                                  <a:gd name="connsiteY1" fmla="*/ 251626 h 438906"/>
                                  <a:gd name="connsiteX2" fmla="*/ 2035059 w 3810881"/>
                                  <a:gd name="connsiteY2" fmla="*/ 15 h 438906"/>
                                  <a:gd name="connsiteX3" fmla="*/ 2807439 w 3810881"/>
                                  <a:gd name="connsiteY3" fmla="*/ 263422 h 438906"/>
                                  <a:gd name="connsiteX4" fmla="*/ 3810881 w 3810881"/>
                                  <a:gd name="connsiteY4" fmla="*/ 438906 h 438906"/>
                                  <a:gd name="connsiteX0" fmla="*/ 0 w 3810881"/>
                                  <a:gd name="connsiteY0" fmla="*/ 396654 h 438938"/>
                                  <a:gd name="connsiteX1" fmla="*/ 1187584 w 3810881"/>
                                  <a:gd name="connsiteY1" fmla="*/ 251658 h 438938"/>
                                  <a:gd name="connsiteX2" fmla="*/ 2035059 w 3810881"/>
                                  <a:gd name="connsiteY2" fmla="*/ 47 h 438938"/>
                                  <a:gd name="connsiteX3" fmla="*/ 2807439 w 3810881"/>
                                  <a:gd name="connsiteY3" fmla="*/ 263454 h 438938"/>
                                  <a:gd name="connsiteX4" fmla="*/ 3810881 w 3810881"/>
                                  <a:gd name="connsiteY4" fmla="*/ 438938 h 438938"/>
                                  <a:gd name="connsiteX0" fmla="*/ 0 w 3810881"/>
                                  <a:gd name="connsiteY0" fmla="*/ 396726 h 439010"/>
                                  <a:gd name="connsiteX1" fmla="*/ 1187584 w 3810881"/>
                                  <a:gd name="connsiteY1" fmla="*/ 251730 h 439010"/>
                                  <a:gd name="connsiteX2" fmla="*/ 2035059 w 3810881"/>
                                  <a:gd name="connsiteY2" fmla="*/ 119 h 439010"/>
                                  <a:gd name="connsiteX3" fmla="*/ 2848744 w 3810881"/>
                                  <a:gd name="connsiteY3" fmla="*/ 270901 h 439010"/>
                                  <a:gd name="connsiteX4" fmla="*/ 3810881 w 3810881"/>
                                  <a:gd name="connsiteY4" fmla="*/ 439010 h 439010"/>
                                  <a:gd name="connsiteX0" fmla="*/ 0 w 3810881"/>
                                  <a:gd name="connsiteY0" fmla="*/ 396742 h 439026"/>
                                  <a:gd name="connsiteX1" fmla="*/ 1211273 w 3810881"/>
                                  <a:gd name="connsiteY1" fmla="*/ 250582 h 439026"/>
                                  <a:gd name="connsiteX2" fmla="*/ 2035059 w 3810881"/>
                                  <a:gd name="connsiteY2" fmla="*/ 135 h 439026"/>
                                  <a:gd name="connsiteX3" fmla="*/ 2848744 w 3810881"/>
                                  <a:gd name="connsiteY3" fmla="*/ 270917 h 439026"/>
                                  <a:gd name="connsiteX4" fmla="*/ 3810881 w 3810881"/>
                                  <a:gd name="connsiteY4" fmla="*/ 439026 h 439026"/>
                                  <a:gd name="connsiteX0" fmla="*/ 0 w 4250820"/>
                                  <a:gd name="connsiteY0" fmla="*/ 396742 h 397431"/>
                                  <a:gd name="connsiteX1" fmla="*/ 1211273 w 4250820"/>
                                  <a:gd name="connsiteY1" fmla="*/ 250582 h 397431"/>
                                  <a:gd name="connsiteX2" fmla="*/ 2035059 w 4250820"/>
                                  <a:gd name="connsiteY2" fmla="*/ 135 h 397431"/>
                                  <a:gd name="connsiteX3" fmla="*/ 2848744 w 4250820"/>
                                  <a:gd name="connsiteY3" fmla="*/ 270917 h 397431"/>
                                  <a:gd name="connsiteX4" fmla="*/ 4250820 w 4250820"/>
                                  <a:gd name="connsiteY4" fmla="*/ 391488 h 397431"/>
                                  <a:gd name="connsiteX0" fmla="*/ 0 w 4250820"/>
                                  <a:gd name="connsiteY0" fmla="*/ 396613 h 396613"/>
                                  <a:gd name="connsiteX1" fmla="*/ 1211273 w 4250820"/>
                                  <a:gd name="connsiteY1" fmla="*/ 250453 h 396613"/>
                                  <a:gd name="connsiteX2" fmla="*/ 2035059 w 4250820"/>
                                  <a:gd name="connsiteY2" fmla="*/ 6 h 396613"/>
                                  <a:gd name="connsiteX3" fmla="*/ 2850222 w 4250820"/>
                                  <a:gd name="connsiteY3" fmla="*/ 254497 h 396613"/>
                                  <a:gd name="connsiteX4" fmla="*/ 4250820 w 4250820"/>
                                  <a:gd name="connsiteY4" fmla="*/ 391359 h 396613"/>
                                  <a:gd name="connsiteX0" fmla="*/ 0 w 4250820"/>
                                  <a:gd name="connsiteY0" fmla="*/ 396613 h 396613"/>
                                  <a:gd name="connsiteX1" fmla="*/ 1211273 w 4250820"/>
                                  <a:gd name="connsiteY1" fmla="*/ 250453 h 396613"/>
                                  <a:gd name="connsiteX2" fmla="*/ 2035059 w 4250820"/>
                                  <a:gd name="connsiteY2" fmla="*/ 6 h 396613"/>
                                  <a:gd name="connsiteX3" fmla="*/ 2850222 w 4250820"/>
                                  <a:gd name="connsiteY3" fmla="*/ 254497 h 396613"/>
                                  <a:gd name="connsiteX4" fmla="*/ 4250820 w 4250820"/>
                                  <a:gd name="connsiteY4" fmla="*/ 391359 h 396613"/>
                                  <a:gd name="connsiteX0" fmla="*/ 0 w 4250820"/>
                                  <a:gd name="connsiteY0" fmla="*/ 396613 h 396613"/>
                                  <a:gd name="connsiteX1" fmla="*/ 1211273 w 4250820"/>
                                  <a:gd name="connsiteY1" fmla="*/ 250453 h 396613"/>
                                  <a:gd name="connsiteX2" fmla="*/ 2035059 w 4250820"/>
                                  <a:gd name="connsiteY2" fmla="*/ 6 h 396613"/>
                                  <a:gd name="connsiteX3" fmla="*/ 2850222 w 4250820"/>
                                  <a:gd name="connsiteY3" fmla="*/ 254497 h 396613"/>
                                  <a:gd name="connsiteX4" fmla="*/ 4250820 w 4250820"/>
                                  <a:gd name="connsiteY4" fmla="*/ 391359 h 396613"/>
                                  <a:gd name="connsiteX0" fmla="*/ 0 w 4250820"/>
                                  <a:gd name="connsiteY0" fmla="*/ 396613 h 396613"/>
                                  <a:gd name="connsiteX1" fmla="*/ 1211273 w 4250820"/>
                                  <a:gd name="connsiteY1" fmla="*/ 250453 h 396613"/>
                                  <a:gd name="connsiteX2" fmla="*/ 2035059 w 4250820"/>
                                  <a:gd name="connsiteY2" fmla="*/ 6 h 396613"/>
                                  <a:gd name="connsiteX3" fmla="*/ 2882811 w 4250820"/>
                                  <a:gd name="connsiteY3" fmla="*/ 254497 h 396613"/>
                                  <a:gd name="connsiteX4" fmla="*/ 4250820 w 4250820"/>
                                  <a:gd name="connsiteY4" fmla="*/ 391359 h 39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0820" h="396613">
                                    <a:moveTo>
                                      <a:pt x="0" y="396613"/>
                                    </a:moveTo>
                                    <a:cubicBezTo>
                                      <a:pt x="224261" y="374573"/>
                                      <a:pt x="1150903" y="444880"/>
                                      <a:pt x="1211273" y="250453"/>
                                    </a:cubicBezTo>
                                    <a:cubicBezTo>
                                      <a:pt x="1271643" y="56026"/>
                                      <a:pt x="1756469" y="-668"/>
                                      <a:pt x="2035059" y="6"/>
                                    </a:cubicBezTo>
                                    <a:cubicBezTo>
                                      <a:pt x="2313649" y="680"/>
                                      <a:pt x="2914932" y="57483"/>
                                      <a:pt x="2882811" y="254497"/>
                                    </a:cubicBezTo>
                                    <a:cubicBezTo>
                                      <a:pt x="2968825" y="457329"/>
                                      <a:pt x="4083444" y="364931"/>
                                      <a:pt x="4250820" y="391359"/>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3" name="Freeform: Shape 142">
                                <a:extLst>
                                  <a:ext uri="{FF2B5EF4-FFF2-40B4-BE49-F238E27FC236}">
                                    <a16:creationId xmlns:a16="http://schemas.microsoft.com/office/drawing/2014/main" id="{796B204F-8BD7-482C-B47C-8D4CCA6C803E}"/>
                                  </a:ext>
                                </a:extLst>
                              </p:cNvPr>
                              <p:cNvSpPr/>
                              <p:nvPr/>
                            </p:nvSpPr>
                            <p:spPr>
                              <a:xfrm>
                                <a:off x="66675" y="1180344"/>
                                <a:ext cx="3883954" cy="1759473"/>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 name="connsiteX0" fmla="*/ 0 w 3810881"/>
                                  <a:gd name="connsiteY0" fmla="*/ 396457 h 438741"/>
                                  <a:gd name="connsiteX1" fmla="*/ 1076451 w 3810881"/>
                                  <a:gd name="connsiteY1" fmla="*/ 290663 h 438741"/>
                                  <a:gd name="connsiteX2" fmla="*/ 2040222 w 3810881"/>
                                  <a:gd name="connsiteY2" fmla="*/ 41 h 438741"/>
                                  <a:gd name="connsiteX3" fmla="*/ 3007477 w 3810881"/>
                                  <a:gd name="connsiteY3" fmla="*/ 311888 h 438741"/>
                                  <a:gd name="connsiteX4" fmla="*/ 3403894 w 3810881"/>
                                  <a:gd name="connsiteY4" fmla="*/ 417599 h 438741"/>
                                  <a:gd name="connsiteX5" fmla="*/ 3810881 w 3810881"/>
                                  <a:gd name="connsiteY5" fmla="*/ 438741 h 438741"/>
                                  <a:gd name="connsiteX0" fmla="*/ 0 w 3810881"/>
                                  <a:gd name="connsiteY0" fmla="*/ 396578 h 438862"/>
                                  <a:gd name="connsiteX1" fmla="*/ 1203460 w 3810881"/>
                                  <a:gd name="connsiteY1" fmla="*/ 356618 h 438862"/>
                                  <a:gd name="connsiteX2" fmla="*/ 2040222 w 3810881"/>
                                  <a:gd name="connsiteY2" fmla="*/ 162 h 438862"/>
                                  <a:gd name="connsiteX3" fmla="*/ 3007477 w 3810881"/>
                                  <a:gd name="connsiteY3" fmla="*/ 312009 h 438862"/>
                                  <a:gd name="connsiteX4" fmla="*/ 3403894 w 3810881"/>
                                  <a:gd name="connsiteY4" fmla="*/ 417720 h 438862"/>
                                  <a:gd name="connsiteX5" fmla="*/ 3810881 w 3810881"/>
                                  <a:gd name="connsiteY5" fmla="*/ 438862 h 438862"/>
                                  <a:gd name="connsiteX0" fmla="*/ 0 w 3810881"/>
                                  <a:gd name="connsiteY0" fmla="*/ 396449 h 438733"/>
                                  <a:gd name="connsiteX1" fmla="*/ 1298716 w 3810881"/>
                                  <a:gd name="connsiteY1" fmla="*/ 331511 h 438733"/>
                                  <a:gd name="connsiteX2" fmla="*/ 2040222 w 3810881"/>
                                  <a:gd name="connsiteY2" fmla="*/ 33 h 438733"/>
                                  <a:gd name="connsiteX3" fmla="*/ 3007477 w 3810881"/>
                                  <a:gd name="connsiteY3" fmla="*/ 311880 h 438733"/>
                                  <a:gd name="connsiteX4" fmla="*/ 3403894 w 3810881"/>
                                  <a:gd name="connsiteY4" fmla="*/ 417591 h 438733"/>
                                  <a:gd name="connsiteX5" fmla="*/ 3810881 w 3810881"/>
                                  <a:gd name="connsiteY5" fmla="*/ 438733 h 438733"/>
                                  <a:gd name="connsiteX0" fmla="*/ 0 w 3810881"/>
                                  <a:gd name="connsiteY0" fmla="*/ 396449 h 438733"/>
                                  <a:gd name="connsiteX1" fmla="*/ 1298716 w 3810881"/>
                                  <a:gd name="connsiteY1" fmla="*/ 331511 h 438733"/>
                                  <a:gd name="connsiteX2" fmla="*/ 2040222 w 3810881"/>
                                  <a:gd name="connsiteY2" fmla="*/ 33 h 438733"/>
                                  <a:gd name="connsiteX3" fmla="*/ 3007477 w 3810881"/>
                                  <a:gd name="connsiteY3" fmla="*/ 311880 h 438733"/>
                                  <a:gd name="connsiteX4" fmla="*/ 3403894 w 3810881"/>
                                  <a:gd name="connsiteY4" fmla="*/ 417591 h 438733"/>
                                  <a:gd name="connsiteX5" fmla="*/ 3810881 w 3810881"/>
                                  <a:gd name="connsiteY5" fmla="*/ 438733 h 438733"/>
                                  <a:gd name="connsiteX0" fmla="*/ 0 w 3810881"/>
                                  <a:gd name="connsiteY0" fmla="*/ 396503 h 438787"/>
                                  <a:gd name="connsiteX1" fmla="*/ 1493979 w 3810881"/>
                                  <a:gd name="connsiteY1" fmla="*/ 344528 h 438787"/>
                                  <a:gd name="connsiteX2" fmla="*/ 2040222 w 3810881"/>
                                  <a:gd name="connsiteY2" fmla="*/ 87 h 438787"/>
                                  <a:gd name="connsiteX3" fmla="*/ 3007477 w 3810881"/>
                                  <a:gd name="connsiteY3" fmla="*/ 311934 h 438787"/>
                                  <a:gd name="connsiteX4" fmla="*/ 3403894 w 3810881"/>
                                  <a:gd name="connsiteY4" fmla="*/ 417645 h 438787"/>
                                  <a:gd name="connsiteX5" fmla="*/ 3810881 w 3810881"/>
                                  <a:gd name="connsiteY5" fmla="*/ 438787 h 438787"/>
                                  <a:gd name="connsiteX0" fmla="*/ 0 w 3810881"/>
                                  <a:gd name="connsiteY0" fmla="*/ 396503 h 438787"/>
                                  <a:gd name="connsiteX1" fmla="*/ 1493979 w 3810881"/>
                                  <a:gd name="connsiteY1" fmla="*/ 344528 h 438787"/>
                                  <a:gd name="connsiteX2" fmla="*/ 2040222 w 3810881"/>
                                  <a:gd name="connsiteY2" fmla="*/ 87 h 438787"/>
                                  <a:gd name="connsiteX3" fmla="*/ 3007477 w 3810881"/>
                                  <a:gd name="connsiteY3" fmla="*/ 311934 h 438787"/>
                                  <a:gd name="connsiteX4" fmla="*/ 3403894 w 3810881"/>
                                  <a:gd name="connsiteY4" fmla="*/ 417645 h 438787"/>
                                  <a:gd name="connsiteX5" fmla="*/ 3810881 w 3810881"/>
                                  <a:gd name="connsiteY5" fmla="*/ 438787 h 438787"/>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403894 w 3810881"/>
                                  <a:gd name="connsiteY4" fmla="*/ 417559 h 438701"/>
                                  <a:gd name="connsiteX5" fmla="*/ 3810881 w 3810881"/>
                                  <a:gd name="connsiteY5"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403894 w 3810881"/>
                                  <a:gd name="connsiteY4" fmla="*/ 417559 h 438701"/>
                                  <a:gd name="connsiteX5" fmla="*/ 3810881 w 3810881"/>
                                  <a:gd name="connsiteY5"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810881 w 3810881"/>
                                  <a:gd name="connsiteY4"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810881 w 3810881"/>
                                  <a:gd name="connsiteY4"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62948 w 3810881"/>
                                  <a:gd name="connsiteY3" fmla="*/ 348175 h 438701"/>
                                  <a:gd name="connsiteX4" fmla="*/ 3810881 w 3810881"/>
                                  <a:gd name="connsiteY4" fmla="*/ 438701 h 438701"/>
                                  <a:gd name="connsiteX0" fmla="*/ 0 w 3810881"/>
                                  <a:gd name="connsiteY0" fmla="*/ 410747 h 453031"/>
                                  <a:gd name="connsiteX1" fmla="*/ 1493979 w 3810881"/>
                                  <a:gd name="connsiteY1" fmla="*/ 358772 h 453031"/>
                                  <a:gd name="connsiteX2" fmla="*/ 2040222 w 3810881"/>
                                  <a:gd name="connsiteY2" fmla="*/ 14331 h 453031"/>
                                  <a:gd name="connsiteX3" fmla="*/ 2340126 w 3810881"/>
                                  <a:gd name="connsiteY3" fmla="*/ 94541 h 453031"/>
                                  <a:gd name="connsiteX4" fmla="*/ 2562948 w 3810881"/>
                                  <a:gd name="connsiteY4" fmla="*/ 362505 h 453031"/>
                                  <a:gd name="connsiteX5" fmla="*/ 3810881 w 3810881"/>
                                  <a:gd name="connsiteY5" fmla="*/ 453031 h 453031"/>
                                  <a:gd name="connsiteX0" fmla="*/ 0 w 3810881"/>
                                  <a:gd name="connsiteY0" fmla="*/ 410302 h 452586"/>
                                  <a:gd name="connsiteX1" fmla="*/ 1493979 w 3810881"/>
                                  <a:gd name="connsiteY1" fmla="*/ 358327 h 452586"/>
                                  <a:gd name="connsiteX2" fmla="*/ 2040222 w 3810881"/>
                                  <a:gd name="connsiteY2" fmla="*/ 13886 h 452586"/>
                                  <a:gd name="connsiteX3" fmla="*/ 2657647 w 3810881"/>
                                  <a:gd name="connsiteY3" fmla="*/ 96366 h 452586"/>
                                  <a:gd name="connsiteX4" fmla="*/ 2562948 w 3810881"/>
                                  <a:gd name="connsiteY4" fmla="*/ 362060 h 452586"/>
                                  <a:gd name="connsiteX5" fmla="*/ 3810881 w 3810881"/>
                                  <a:gd name="connsiteY5" fmla="*/ 452586 h 452586"/>
                                  <a:gd name="connsiteX0" fmla="*/ 0 w 3810881"/>
                                  <a:gd name="connsiteY0" fmla="*/ 396422 h 438706"/>
                                  <a:gd name="connsiteX1" fmla="*/ 1493979 w 3810881"/>
                                  <a:gd name="connsiteY1" fmla="*/ 344447 h 438706"/>
                                  <a:gd name="connsiteX2" fmla="*/ 1724136 w 3810881"/>
                                  <a:gd name="connsiteY2" fmla="*/ 79952 h 438706"/>
                                  <a:gd name="connsiteX3" fmla="*/ 2040222 w 3810881"/>
                                  <a:gd name="connsiteY3" fmla="*/ 6 h 438706"/>
                                  <a:gd name="connsiteX4" fmla="*/ 2657647 w 3810881"/>
                                  <a:gd name="connsiteY4" fmla="*/ 82486 h 438706"/>
                                  <a:gd name="connsiteX5" fmla="*/ 2562948 w 3810881"/>
                                  <a:gd name="connsiteY5" fmla="*/ 348180 h 438706"/>
                                  <a:gd name="connsiteX6" fmla="*/ 3810881 w 3810881"/>
                                  <a:gd name="connsiteY6" fmla="*/ 438706 h 438706"/>
                                  <a:gd name="connsiteX0" fmla="*/ 0 w 3810881"/>
                                  <a:gd name="connsiteY0" fmla="*/ 396417 h 438701"/>
                                  <a:gd name="connsiteX1" fmla="*/ 1493979 w 3810881"/>
                                  <a:gd name="connsiteY1" fmla="*/ 344442 h 438701"/>
                                  <a:gd name="connsiteX2" fmla="*/ 1432017 w 3810881"/>
                                  <a:gd name="connsiteY2" fmla="*/ 82975 h 438701"/>
                                  <a:gd name="connsiteX3" fmla="*/ 2040222 w 3810881"/>
                                  <a:gd name="connsiteY3" fmla="*/ 1 h 438701"/>
                                  <a:gd name="connsiteX4" fmla="*/ 2657647 w 3810881"/>
                                  <a:gd name="connsiteY4" fmla="*/ 82481 h 438701"/>
                                  <a:gd name="connsiteX5" fmla="*/ 2562948 w 3810881"/>
                                  <a:gd name="connsiteY5" fmla="*/ 348175 h 438701"/>
                                  <a:gd name="connsiteX6" fmla="*/ 3810881 w 3810881"/>
                                  <a:gd name="connsiteY6" fmla="*/ 438701 h 438701"/>
                                  <a:gd name="connsiteX0" fmla="*/ 0 w 3810881"/>
                                  <a:gd name="connsiteY0" fmla="*/ 396417 h 438701"/>
                                  <a:gd name="connsiteX1" fmla="*/ 1493979 w 3810881"/>
                                  <a:gd name="connsiteY1" fmla="*/ 344442 h 438701"/>
                                  <a:gd name="connsiteX2" fmla="*/ 1517748 w 3810881"/>
                                  <a:gd name="connsiteY2" fmla="*/ 212636 h 438701"/>
                                  <a:gd name="connsiteX3" fmla="*/ 1432017 w 3810881"/>
                                  <a:gd name="connsiteY3" fmla="*/ 82975 h 438701"/>
                                  <a:gd name="connsiteX4" fmla="*/ 2040222 w 3810881"/>
                                  <a:gd name="connsiteY4" fmla="*/ 1 h 438701"/>
                                  <a:gd name="connsiteX5" fmla="*/ 2657647 w 3810881"/>
                                  <a:gd name="connsiteY5" fmla="*/ 82481 h 438701"/>
                                  <a:gd name="connsiteX6" fmla="*/ 2562948 w 3810881"/>
                                  <a:gd name="connsiteY6" fmla="*/ 348175 h 438701"/>
                                  <a:gd name="connsiteX7" fmla="*/ 3810881 w 3810881"/>
                                  <a:gd name="connsiteY7"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562948 w 3810881"/>
                                  <a:gd name="connsiteY6" fmla="*/ 348175 h 438701"/>
                                  <a:gd name="connsiteX7" fmla="*/ 3810881 w 3810881"/>
                                  <a:gd name="connsiteY7"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571916 w 3810881"/>
                                  <a:gd name="connsiteY6" fmla="*/ 211879 h 438701"/>
                                  <a:gd name="connsiteX7" fmla="*/ 2562948 w 3810881"/>
                                  <a:gd name="connsiteY7" fmla="*/ 348175 h 438701"/>
                                  <a:gd name="connsiteX8" fmla="*/ 3810881 w 3810881"/>
                                  <a:gd name="connsiteY8"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562948 w 3810881"/>
                                  <a:gd name="connsiteY7" fmla="*/ 348175 h 438701"/>
                                  <a:gd name="connsiteX8" fmla="*/ 3810881 w 3810881"/>
                                  <a:gd name="connsiteY8" fmla="*/ 438701 h 438701"/>
                                  <a:gd name="connsiteX0" fmla="*/ 0 w 3810881"/>
                                  <a:gd name="connsiteY0" fmla="*/ 396417 h 438701"/>
                                  <a:gd name="connsiteX1" fmla="*/ 1319343 w 3810881"/>
                                  <a:gd name="connsiteY1" fmla="*/ 378503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562948 w 3810881"/>
                                  <a:gd name="connsiteY7" fmla="*/ 348175 h 438701"/>
                                  <a:gd name="connsiteX8" fmla="*/ 3810881 w 3810881"/>
                                  <a:gd name="connsiteY8" fmla="*/ 438701 h 438701"/>
                                  <a:gd name="connsiteX0" fmla="*/ 0 w 3810881"/>
                                  <a:gd name="connsiteY0" fmla="*/ 396417 h 438701"/>
                                  <a:gd name="connsiteX1" fmla="*/ 1319343 w 3810881"/>
                                  <a:gd name="connsiteY1" fmla="*/ 378503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334000 w 3810881"/>
                                  <a:gd name="connsiteY2" fmla="*/ 217842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334000 w 3810881"/>
                                  <a:gd name="connsiteY2" fmla="*/ 217842 h 438701"/>
                                  <a:gd name="connsiteX3" fmla="*/ 1462565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356911 w 3810881"/>
                                  <a:gd name="connsiteY2" fmla="*/ 219662 h 438701"/>
                                  <a:gd name="connsiteX3" fmla="*/ 1462565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356911 w 3810881"/>
                                  <a:gd name="connsiteY2" fmla="*/ 219662 h 438701"/>
                                  <a:gd name="connsiteX3" fmla="*/ 1462565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356911 w 3810881"/>
                                  <a:gd name="connsiteY2" fmla="*/ 219662 h 438701"/>
                                  <a:gd name="connsiteX3" fmla="*/ 1462565 w 3810881"/>
                                  <a:gd name="connsiteY3" fmla="*/ 82975 h 438701"/>
                                  <a:gd name="connsiteX4" fmla="*/ 2040222 w 3810881"/>
                                  <a:gd name="connsiteY4" fmla="*/ 1 h 438701"/>
                                  <a:gd name="connsiteX5" fmla="*/ 2657647 w 3810881"/>
                                  <a:gd name="connsiteY5" fmla="*/ 82481 h 438701"/>
                                  <a:gd name="connsiteX6" fmla="*/ 2728462 w 3810881"/>
                                  <a:gd name="connsiteY6" fmla="*/ 208210 h 438701"/>
                                  <a:gd name="connsiteX7" fmla="*/ 2740760 w 3810881"/>
                                  <a:gd name="connsiteY7" fmla="*/ 373910 h 438701"/>
                                  <a:gd name="connsiteX8" fmla="*/ 3810881 w 3810881"/>
                                  <a:gd name="connsiteY8" fmla="*/ 438701 h 438701"/>
                                  <a:gd name="connsiteX0" fmla="*/ 0 w 3810881"/>
                                  <a:gd name="connsiteY0" fmla="*/ 396439 h 438723"/>
                                  <a:gd name="connsiteX1" fmla="*/ 1319343 w 3810881"/>
                                  <a:gd name="connsiteY1" fmla="*/ 378525 h 438723"/>
                                  <a:gd name="connsiteX2" fmla="*/ 1356911 w 3810881"/>
                                  <a:gd name="connsiteY2" fmla="*/ 219684 h 438723"/>
                                  <a:gd name="connsiteX3" fmla="*/ 1462565 w 3810881"/>
                                  <a:gd name="connsiteY3" fmla="*/ 82997 h 438723"/>
                                  <a:gd name="connsiteX4" fmla="*/ 2040222 w 3810881"/>
                                  <a:gd name="connsiteY4" fmla="*/ 23 h 438723"/>
                                  <a:gd name="connsiteX5" fmla="*/ 2604691 w 3810881"/>
                                  <a:gd name="connsiteY5" fmla="*/ 75941 h 438723"/>
                                  <a:gd name="connsiteX6" fmla="*/ 2728462 w 3810881"/>
                                  <a:gd name="connsiteY6" fmla="*/ 208232 h 438723"/>
                                  <a:gd name="connsiteX7" fmla="*/ 2740760 w 3810881"/>
                                  <a:gd name="connsiteY7" fmla="*/ 373932 h 438723"/>
                                  <a:gd name="connsiteX8" fmla="*/ 3810881 w 3810881"/>
                                  <a:gd name="connsiteY8" fmla="*/ 438723 h 438723"/>
                                  <a:gd name="connsiteX0" fmla="*/ 0 w 3810881"/>
                                  <a:gd name="connsiteY0" fmla="*/ 396439 h 438723"/>
                                  <a:gd name="connsiteX1" fmla="*/ 1319343 w 3810881"/>
                                  <a:gd name="connsiteY1" fmla="*/ 378525 h 438723"/>
                                  <a:gd name="connsiteX2" fmla="*/ 1356911 w 3810881"/>
                                  <a:gd name="connsiteY2" fmla="*/ 219684 h 438723"/>
                                  <a:gd name="connsiteX3" fmla="*/ 1462565 w 3810881"/>
                                  <a:gd name="connsiteY3" fmla="*/ 82997 h 438723"/>
                                  <a:gd name="connsiteX4" fmla="*/ 2040222 w 3810881"/>
                                  <a:gd name="connsiteY4" fmla="*/ 23 h 438723"/>
                                  <a:gd name="connsiteX5" fmla="*/ 2604691 w 3810881"/>
                                  <a:gd name="connsiteY5" fmla="*/ 75941 h 438723"/>
                                  <a:gd name="connsiteX6" fmla="*/ 2719611 w 3810881"/>
                                  <a:gd name="connsiteY6" fmla="*/ 206290 h 438723"/>
                                  <a:gd name="connsiteX7" fmla="*/ 2740760 w 3810881"/>
                                  <a:gd name="connsiteY7" fmla="*/ 373932 h 438723"/>
                                  <a:gd name="connsiteX8" fmla="*/ 3810881 w 3810881"/>
                                  <a:gd name="connsiteY8" fmla="*/ 438723 h 438723"/>
                                  <a:gd name="connsiteX0" fmla="*/ 0 w 3810881"/>
                                  <a:gd name="connsiteY0" fmla="*/ 396439 h 438723"/>
                                  <a:gd name="connsiteX1" fmla="*/ 1319343 w 3810881"/>
                                  <a:gd name="connsiteY1" fmla="*/ 378525 h 438723"/>
                                  <a:gd name="connsiteX2" fmla="*/ 1356911 w 3810881"/>
                                  <a:gd name="connsiteY2" fmla="*/ 219684 h 438723"/>
                                  <a:gd name="connsiteX3" fmla="*/ 1462565 w 3810881"/>
                                  <a:gd name="connsiteY3" fmla="*/ 82997 h 438723"/>
                                  <a:gd name="connsiteX4" fmla="*/ 2040222 w 3810881"/>
                                  <a:gd name="connsiteY4" fmla="*/ 23 h 438723"/>
                                  <a:gd name="connsiteX5" fmla="*/ 2604691 w 3810881"/>
                                  <a:gd name="connsiteY5" fmla="*/ 75941 h 438723"/>
                                  <a:gd name="connsiteX6" fmla="*/ 2719611 w 3810881"/>
                                  <a:gd name="connsiteY6" fmla="*/ 206290 h 438723"/>
                                  <a:gd name="connsiteX7" fmla="*/ 2740760 w 3810881"/>
                                  <a:gd name="connsiteY7" fmla="*/ 373932 h 438723"/>
                                  <a:gd name="connsiteX8" fmla="*/ 3810881 w 3810881"/>
                                  <a:gd name="connsiteY8" fmla="*/ 438723 h 438723"/>
                                  <a:gd name="connsiteX0" fmla="*/ 0 w 3810881"/>
                                  <a:gd name="connsiteY0" fmla="*/ 396439 h 438723"/>
                                  <a:gd name="connsiteX1" fmla="*/ 1319343 w 3810881"/>
                                  <a:gd name="connsiteY1" fmla="*/ 378525 h 438723"/>
                                  <a:gd name="connsiteX2" fmla="*/ 1385426 w 3810881"/>
                                  <a:gd name="connsiteY2" fmla="*/ 218713 h 438723"/>
                                  <a:gd name="connsiteX3" fmla="*/ 1462565 w 3810881"/>
                                  <a:gd name="connsiteY3" fmla="*/ 82997 h 438723"/>
                                  <a:gd name="connsiteX4" fmla="*/ 2040222 w 3810881"/>
                                  <a:gd name="connsiteY4" fmla="*/ 23 h 438723"/>
                                  <a:gd name="connsiteX5" fmla="*/ 2604691 w 3810881"/>
                                  <a:gd name="connsiteY5" fmla="*/ 75941 h 438723"/>
                                  <a:gd name="connsiteX6" fmla="*/ 2719611 w 3810881"/>
                                  <a:gd name="connsiteY6" fmla="*/ 206290 h 438723"/>
                                  <a:gd name="connsiteX7" fmla="*/ 2740760 w 3810881"/>
                                  <a:gd name="connsiteY7" fmla="*/ 373932 h 438723"/>
                                  <a:gd name="connsiteX8" fmla="*/ 3810881 w 3810881"/>
                                  <a:gd name="connsiteY8" fmla="*/ 438723 h 438723"/>
                                  <a:gd name="connsiteX0" fmla="*/ 0 w 3810881"/>
                                  <a:gd name="connsiteY0" fmla="*/ 396439 h 438723"/>
                                  <a:gd name="connsiteX1" fmla="*/ 1319343 w 3810881"/>
                                  <a:gd name="connsiteY1" fmla="*/ 378525 h 438723"/>
                                  <a:gd name="connsiteX2" fmla="*/ 1385426 w 3810881"/>
                                  <a:gd name="connsiteY2" fmla="*/ 218713 h 438723"/>
                                  <a:gd name="connsiteX3" fmla="*/ 1462565 w 3810881"/>
                                  <a:gd name="connsiteY3" fmla="*/ 82997 h 438723"/>
                                  <a:gd name="connsiteX4" fmla="*/ 2040222 w 3810881"/>
                                  <a:gd name="connsiteY4" fmla="*/ 23 h 438723"/>
                                  <a:gd name="connsiteX5" fmla="*/ 2604691 w 3810881"/>
                                  <a:gd name="connsiteY5" fmla="*/ 75941 h 438723"/>
                                  <a:gd name="connsiteX6" fmla="*/ 2719611 w 3810881"/>
                                  <a:gd name="connsiteY6" fmla="*/ 206290 h 438723"/>
                                  <a:gd name="connsiteX7" fmla="*/ 2740760 w 3810881"/>
                                  <a:gd name="connsiteY7" fmla="*/ 373932 h 438723"/>
                                  <a:gd name="connsiteX8" fmla="*/ 3810881 w 3810881"/>
                                  <a:gd name="connsiteY8" fmla="*/ 438723 h 438723"/>
                                  <a:gd name="connsiteX0" fmla="*/ 0 w 3810881"/>
                                  <a:gd name="connsiteY0" fmla="*/ 396476 h 438760"/>
                                  <a:gd name="connsiteX1" fmla="*/ 1319343 w 3810881"/>
                                  <a:gd name="connsiteY1" fmla="*/ 378562 h 438760"/>
                                  <a:gd name="connsiteX2" fmla="*/ 1385426 w 3810881"/>
                                  <a:gd name="connsiteY2" fmla="*/ 218750 h 438760"/>
                                  <a:gd name="connsiteX3" fmla="*/ 1474786 w 3810881"/>
                                  <a:gd name="connsiteY3" fmla="*/ 87387 h 438760"/>
                                  <a:gd name="connsiteX4" fmla="*/ 2040222 w 3810881"/>
                                  <a:gd name="connsiteY4" fmla="*/ 60 h 438760"/>
                                  <a:gd name="connsiteX5" fmla="*/ 2604691 w 3810881"/>
                                  <a:gd name="connsiteY5" fmla="*/ 75978 h 438760"/>
                                  <a:gd name="connsiteX6" fmla="*/ 2719611 w 3810881"/>
                                  <a:gd name="connsiteY6" fmla="*/ 206327 h 438760"/>
                                  <a:gd name="connsiteX7" fmla="*/ 2740760 w 3810881"/>
                                  <a:gd name="connsiteY7" fmla="*/ 373969 h 438760"/>
                                  <a:gd name="connsiteX8" fmla="*/ 3810881 w 3810881"/>
                                  <a:gd name="connsiteY8" fmla="*/ 438760 h 438760"/>
                                  <a:gd name="connsiteX0" fmla="*/ 0 w 3810881"/>
                                  <a:gd name="connsiteY0" fmla="*/ 396476 h 438760"/>
                                  <a:gd name="connsiteX1" fmla="*/ 1319343 w 3810881"/>
                                  <a:gd name="connsiteY1" fmla="*/ 378562 h 438760"/>
                                  <a:gd name="connsiteX2" fmla="*/ 1385426 w 3810881"/>
                                  <a:gd name="connsiteY2" fmla="*/ 218750 h 438760"/>
                                  <a:gd name="connsiteX3" fmla="*/ 1474786 w 3810881"/>
                                  <a:gd name="connsiteY3" fmla="*/ 87387 h 438760"/>
                                  <a:gd name="connsiteX4" fmla="*/ 2040222 w 3810881"/>
                                  <a:gd name="connsiteY4" fmla="*/ 60 h 438760"/>
                                  <a:gd name="connsiteX5" fmla="*/ 2604691 w 3810881"/>
                                  <a:gd name="connsiteY5" fmla="*/ 75978 h 438760"/>
                                  <a:gd name="connsiteX6" fmla="*/ 2719611 w 3810881"/>
                                  <a:gd name="connsiteY6" fmla="*/ 206327 h 438760"/>
                                  <a:gd name="connsiteX7" fmla="*/ 2740760 w 3810881"/>
                                  <a:gd name="connsiteY7" fmla="*/ 373969 h 438760"/>
                                  <a:gd name="connsiteX8" fmla="*/ 3810881 w 3810881"/>
                                  <a:gd name="connsiteY8" fmla="*/ 438760 h 438760"/>
                                  <a:gd name="connsiteX0" fmla="*/ 0 w 3810881"/>
                                  <a:gd name="connsiteY0" fmla="*/ 396476 h 438760"/>
                                  <a:gd name="connsiteX1" fmla="*/ 369193 w 3810881"/>
                                  <a:gd name="connsiteY1" fmla="*/ 389498 h 438760"/>
                                  <a:gd name="connsiteX2" fmla="*/ 1319343 w 3810881"/>
                                  <a:gd name="connsiteY2" fmla="*/ 378562 h 438760"/>
                                  <a:gd name="connsiteX3" fmla="*/ 1385426 w 3810881"/>
                                  <a:gd name="connsiteY3" fmla="*/ 218750 h 438760"/>
                                  <a:gd name="connsiteX4" fmla="*/ 1474786 w 3810881"/>
                                  <a:gd name="connsiteY4" fmla="*/ 87387 h 438760"/>
                                  <a:gd name="connsiteX5" fmla="*/ 2040222 w 3810881"/>
                                  <a:gd name="connsiteY5" fmla="*/ 60 h 438760"/>
                                  <a:gd name="connsiteX6" fmla="*/ 2604691 w 3810881"/>
                                  <a:gd name="connsiteY6" fmla="*/ 75978 h 438760"/>
                                  <a:gd name="connsiteX7" fmla="*/ 2719611 w 3810881"/>
                                  <a:gd name="connsiteY7" fmla="*/ 206327 h 438760"/>
                                  <a:gd name="connsiteX8" fmla="*/ 2740760 w 3810881"/>
                                  <a:gd name="connsiteY8" fmla="*/ 373969 h 438760"/>
                                  <a:gd name="connsiteX9" fmla="*/ 3810881 w 3810881"/>
                                  <a:gd name="connsiteY9" fmla="*/ 438760 h 438760"/>
                                  <a:gd name="connsiteX0" fmla="*/ 0 w 3810881"/>
                                  <a:gd name="connsiteY0" fmla="*/ 396476 h 438760"/>
                                  <a:gd name="connsiteX1" fmla="*/ 369193 w 3810881"/>
                                  <a:gd name="connsiteY1" fmla="*/ 406972 h 438760"/>
                                  <a:gd name="connsiteX2" fmla="*/ 1319343 w 3810881"/>
                                  <a:gd name="connsiteY2" fmla="*/ 378562 h 438760"/>
                                  <a:gd name="connsiteX3" fmla="*/ 1385426 w 3810881"/>
                                  <a:gd name="connsiteY3" fmla="*/ 218750 h 438760"/>
                                  <a:gd name="connsiteX4" fmla="*/ 1474786 w 3810881"/>
                                  <a:gd name="connsiteY4" fmla="*/ 87387 h 438760"/>
                                  <a:gd name="connsiteX5" fmla="*/ 2040222 w 3810881"/>
                                  <a:gd name="connsiteY5" fmla="*/ 60 h 438760"/>
                                  <a:gd name="connsiteX6" fmla="*/ 2604691 w 3810881"/>
                                  <a:gd name="connsiteY6" fmla="*/ 75978 h 438760"/>
                                  <a:gd name="connsiteX7" fmla="*/ 2719611 w 3810881"/>
                                  <a:gd name="connsiteY7" fmla="*/ 206327 h 438760"/>
                                  <a:gd name="connsiteX8" fmla="*/ 2740760 w 3810881"/>
                                  <a:gd name="connsiteY8" fmla="*/ 373969 h 438760"/>
                                  <a:gd name="connsiteX9" fmla="*/ 3810881 w 3810881"/>
                                  <a:gd name="connsiteY9" fmla="*/ 438760 h 438760"/>
                                  <a:gd name="connsiteX0" fmla="*/ 0 w 3884205"/>
                                  <a:gd name="connsiteY0" fmla="*/ 396476 h 419344"/>
                                  <a:gd name="connsiteX1" fmla="*/ 369193 w 3884205"/>
                                  <a:gd name="connsiteY1" fmla="*/ 406972 h 419344"/>
                                  <a:gd name="connsiteX2" fmla="*/ 1319343 w 3884205"/>
                                  <a:gd name="connsiteY2" fmla="*/ 378562 h 419344"/>
                                  <a:gd name="connsiteX3" fmla="*/ 1385426 w 3884205"/>
                                  <a:gd name="connsiteY3" fmla="*/ 218750 h 419344"/>
                                  <a:gd name="connsiteX4" fmla="*/ 1474786 w 3884205"/>
                                  <a:gd name="connsiteY4" fmla="*/ 87387 h 419344"/>
                                  <a:gd name="connsiteX5" fmla="*/ 2040222 w 3884205"/>
                                  <a:gd name="connsiteY5" fmla="*/ 60 h 419344"/>
                                  <a:gd name="connsiteX6" fmla="*/ 2604691 w 3884205"/>
                                  <a:gd name="connsiteY6" fmla="*/ 75978 h 419344"/>
                                  <a:gd name="connsiteX7" fmla="*/ 2719611 w 3884205"/>
                                  <a:gd name="connsiteY7" fmla="*/ 206327 h 419344"/>
                                  <a:gd name="connsiteX8" fmla="*/ 2740760 w 3884205"/>
                                  <a:gd name="connsiteY8" fmla="*/ 373969 h 419344"/>
                                  <a:gd name="connsiteX9" fmla="*/ 3884205 w 3884205"/>
                                  <a:gd name="connsiteY9" fmla="*/ 419344 h 419344"/>
                                  <a:gd name="connsiteX0" fmla="*/ 0 w 3884205"/>
                                  <a:gd name="connsiteY0" fmla="*/ 396476 h 419344"/>
                                  <a:gd name="connsiteX1" fmla="*/ 369193 w 3884205"/>
                                  <a:gd name="connsiteY1" fmla="*/ 406972 h 419344"/>
                                  <a:gd name="connsiteX2" fmla="*/ 1319343 w 3884205"/>
                                  <a:gd name="connsiteY2" fmla="*/ 378562 h 419344"/>
                                  <a:gd name="connsiteX3" fmla="*/ 1385426 w 3884205"/>
                                  <a:gd name="connsiteY3" fmla="*/ 218750 h 419344"/>
                                  <a:gd name="connsiteX4" fmla="*/ 1474786 w 3884205"/>
                                  <a:gd name="connsiteY4" fmla="*/ 87387 h 419344"/>
                                  <a:gd name="connsiteX5" fmla="*/ 2040222 w 3884205"/>
                                  <a:gd name="connsiteY5" fmla="*/ 60 h 419344"/>
                                  <a:gd name="connsiteX6" fmla="*/ 2604691 w 3884205"/>
                                  <a:gd name="connsiteY6" fmla="*/ 75978 h 419344"/>
                                  <a:gd name="connsiteX7" fmla="*/ 2719611 w 3884205"/>
                                  <a:gd name="connsiteY7" fmla="*/ 206327 h 419344"/>
                                  <a:gd name="connsiteX8" fmla="*/ 2740760 w 3884205"/>
                                  <a:gd name="connsiteY8" fmla="*/ 373969 h 419344"/>
                                  <a:gd name="connsiteX9" fmla="*/ 3884205 w 3884205"/>
                                  <a:gd name="connsiteY9" fmla="*/ 419344 h 419344"/>
                                  <a:gd name="connsiteX0" fmla="*/ 0 w 3884205"/>
                                  <a:gd name="connsiteY0" fmla="*/ 396465 h 419333"/>
                                  <a:gd name="connsiteX1" fmla="*/ 369193 w 3884205"/>
                                  <a:gd name="connsiteY1" fmla="*/ 406961 h 419333"/>
                                  <a:gd name="connsiteX2" fmla="*/ 1319343 w 3884205"/>
                                  <a:gd name="connsiteY2" fmla="*/ 378551 h 419333"/>
                                  <a:gd name="connsiteX3" fmla="*/ 1385426 w 3884205"/>
                                  <a:gd name="connsiteY3" fmla="*/ 218739 h 419333"/>
                                  <a:gd name="connsiteX4" fmla="*/ 1474786 w 3884205"/>
                                  <a:gd name="connsiteY4" fmla="*/ 87376 h 419333"/>
                                  <a:gd name="connsiteX5" fmla="*/ 2040222 w 3884205"/>
                                  <a:gd name="connsiteY5" fmla="*/ 49 h 419333"/>
                                  <a:gd name="connsiteX6" fmla="*/ 2583939 w 3884205"/>
                                  <a:gd name="connsiteY6" fmla="*/ 77094 h 419333"/>
                                  <a:gd name="connsiteX7" fmla="*/ 2719611 w 3884205"/>
                                  <a:gd name="connsiteY7" fmla="*/ 206316 h 419333"/>
                                  <a:gd name="connsiteX8" fmla="*/ 2740760 w 3884205"/>
                                  <a:gd name="connsiteY8" fmla="*/ 373958 h 419333"/>
                                  <a:gd name="connsiteX9" fmla="*/ 3884205 w 3884205"/>
                                  <a:gd name="connsiteY9" fmla="*/ 419333 h 419333"/>
                                  <a:gd name="connsiteX0" fmla="*/ 0 w 3884205"/>
                                  <a:gd name="connsiteY0" fmla="*/ 396474 h 419342"/>
                                  <a:gd name="connsiteX1" fmla="*/ 369193 w 3884205"/>
                                  <a:gd name="connsiteY1" fmla="*/ 406970 h 419342"/>
                                  <a:gd name="connsiteX2" fmla="*/ 1319343 w 3884205"/>
                                  <a:gd name="connsiteY2" fmla="*/ 378560 h 419342"/>
                                  <a:gd name="connsiteX3" fmla="*/ 1385426 w 3884205"/>
                                  <a:gd name="connsiteY3" fmla="*/ 218748 h 419342"/>
                                  <a:gd name="connsiteX4" fmla="*/ 1474786 w 3884205"/>
                                  <a:gd name="connsiteY4" fmla="*/ 87385 h 419342"/>
                                  <a:gd name="connsiteX5" fmla="*/ 2040222 w 3884205"/>
                                  <a:gd name="connsiteY5" fmla="*/ 58 h 419342"/>
                                  <a:gd name="connsiteX6" fmla="*/ 2583939 w 3884205"/>
                                  <a:gd name="connsiteY6" fmla="*/ 77103 h 419342"/>
                                  <a:gd name="connsiteX7" fmla="*/ 2719611 w 3884205"/>
                                  <a:gd name="connsiteY7" fmla="*/ 206325 h 419342"/>
                                  <a:gd name="connsiteX8" fmla="*/ 2740760 w 3884205"/>
                                  <a:gd name="connsiteY8" fmla="*/ 373967 h 419342"/>
                                  <a:gd name="connsiteX9" fmla="*/ 3884205 w 3884205"/>
                                  <a:gd name="connsiteY9" fmla="*/ 419342 h 419342"/>
                                  <a:gd name="connsiteX0" fmla="*/ 0 w 3884205"/>
                                  <a:gd name="connsiteY0" fmla="*/ 396474 h 419342"/>
                                  <a:gd name="connsiteX1" fmla="*/ 369193 w 3884205"/>
                                  <a:gd name="connsiteY1" fmla="*/ 406970 h 419342"/>
                                  <a:gd name="connsiteX2" fmla="*/ 1319343 w 3884205"/>
                                  <a:gd name="connsiteY2" fmla="*/ 378560 h 419342"/>
                                  <a:gd name="connsiteX3" fmla="*/ 1385426 w 3884205"/>
                                  <a:gd name="connsiteY3" fmla="*/ 218748 h 419342"/>
                                  <a:gd name="connsiteX4" fmla="*/ 1474786 w 3884205"/>
                                  <a:gd name="connsiteY4" fmla="*/ 87385 h 419342"/>
                                  <a:gd name="connsiteX5" fmla="*/ 2040222 w 3884205"/>
                                  <a:gd name="connsiteY5" fmla="*/ 58 h 419342"/>
                                  <a:gd name="connsiteX6" fmla="*/ 2583939 w 3884205"/>
                                  <a:gd name="connsiteY6" fmla="*/ 77103 h 419342"/>
                                  <a:gd name="connsiteX7" fmla="*/ 2719611 w 3884205"/>
                                  <a:gd name="connsiteY7" fmla="*/ 206325 h 419342"/>
                                  <a:gd name="connsiteX8" fmla="*/ 2740760 w 3884205"/>
                                  <a:gd name="connsiteY8" fmla="*/ 373967 h 419342"/>
                                  <a:gd name="connsiteX9" fmla="*/ 3884205 w 3884205"/>
                                  <a:gd name="connsiteY9" fmla="*/ 419342 h 41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4205" h="419342">
                                    <a:moveTo>
                                      <a:pt x="0" y="396474"/>
                                    </a:moveTo>
                                    <a:lnTo>
                                      <a:pt x="369193" y="406970"/>
                                    </a:lnTo>
                                    <a:cubicBezTo>
                                      <a:pt x="589083" y="403984"/>
                                      <a:pt x="1149971" y="409930"/>
                                      <a:pt x="1319343" y="378560"/>
                                    </a:cubicBezTo>
                                    <a:cubicBezTo>
                                      <a:pt x="1488715" y="347190"/>
                                      <a:pt x="1392107" y="271160"/>
                                      <a:pt x="1385426" y="218748"/>
                                    </a:cubicBezTo>
                                    <a:cubicBezTo>
                                      <a:pt x="1378745" y="166336"/>
                                      <a:pt x="1398241" y="134512"/>
                                      <a:pt x="1474786" y="87385"/>
                                    </a:cubicBezTo>
                                    <a:cubicBezTo>
                                      <a:pt x="1551331" y="40258"/>
                                      <a:pt x="1855363" y="1772"/>
                                      <a:pt x="2040222" y="58"/>
                                    </a:cubicBezTo>
                                    <a:cubicBezTo>
                                      <a:pt x="2225081" y="-1656"/>
                                      <a:pt x="2463791" y="34482"/>
                                      <a:pt x="2583939" y="77103"/>
                                    </a:cubicBezTo>
                                    <a:cubicBezTo>
                                      <a:pt x="2704087" y="119724"/>
                                      <a:pt x="2728060" y="151902"/>
                                      <a:pt x="2719611" y="206325"/>
                                    </a:cubicBezTo>
                                    <a:cubicBezTo>
                                      <a:pt x="2711162" y="260748"/>
                                      <a:pt x="2564430" y="336037"/>
                                      <a:pt x="2740760" y="373967"/>
                                    </a:cubicBezTo>
                                    <a:cubicBezTo>
                                      <a:pt x="2917090" y="411897"/>
                                      <a:pt x="3628850" y="399852"/>
                                      <a:pt x="3884205" y="419342"/>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F0B0EBE4-9E06-43D9-BE20-E2FCC8E957FC}"/>
                                  </a:ext>
                                </a:extLst>
                              </p:cNvPr>
                              <p:cNvSpPr/>
                              <p:nvPr/>
                            </p:nvSpPr>
                            <p:spPr>
                              <a:xfrm>
                                <a:off x="79375" y="1293425"/>
                                <a:ext cx="3836035" cy="2037151"/>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 name="connsiteX0" fmla="*/ 0 w 3810881"/>
                                  <a:gd name="connsiteY0" fmla="*/ 396457 h 438741"/>
                                  <a:gd name="connsiteX1" fmla="*/ 1076451 w 3810881"/>
                                  <a:gd name="connsiteY1" fmla="*/ 290663 h 438741"/>
                                  <a:gd name="connsiteX2" fmla="*/ 2040222 w 3810881"/>
                                  <a:gd name="connsiteY2" fmla="*/ 41 h 438741"/>
                                  <a:gd name="connsiteX3" fmla="*/ 3007477 w 3810881"/>
                                  <a:gd name="connsiteY3" fmla="*/ 311888 h 438741"/>
                                  <a:gd name="connsiteX4" fmla="*/ 3403894 w 3810881"/>
                                  <a:gd name="connsiteY4" fmla="*/ 417599 h 438741"/>
                                  <a:gd name="connsiteX5" fmla="*/ 3810881 w 3810881"/>
                                  <a:gd name="connsiteY5" fmla="*/ 438741 h 438741"/>
                                  <a:gd name="connsiteX0" fmla="*/ 0 w 3810881"/>
                                  <a:gd name="connsiteY0" fmla="*/ 396578 h 438862"/>
                                  <a:gd name="connsiteX1" fmla="*/ 1203460 w 3810881"/>
                                  <a:gd name="connsiteY1" fmla="*/ 356618 h 438862"/>
                                  <a:gd name="connsiteX2" fmla="*/ 2040222 w 3810881"/>
                                  <a:gd name="connsiteY2" fmla="*/ 162 h 438862"/>
                                  <a:gd name="connsiteX3" fmla="*/ 3007477 w 3810881"/>
                                  <a:gd name="connsiteY3" fmla="*/ 312009 h 438862"/>
                                  <a:gd name="connsiteX4" fmla="*/ 3403894 w 3810881"/>
                                  <a:gd name="connsiteY4" fmla="*/ 417720 h 438862"/>
                                  <a:gd name="connsiteX5" fmla="*/ 3810881 w 3810881"/>
                                  <a:gd name="connsiteY5" fmla="*/ 438862 h 438862"/>
                                  <a:gd name="connsiteX0" fmla="*/ 0 w 3810881"/>
                                  <a:gd name="connsiteY0" fmla="*/ 396449 h 438733"/>
                                  <a:gd name="connsiteX1" fmla="*/ 1298716 w 3810881"/>
                                  <a:gd name="connsiteY1" fmla="*/ 331511 h 438733"/>
                                  <a:gd name="connsiteX2" fmla="*/ 2040222 w 3810881"/>
                                  <a:gd name="connsiteY2" fmla="*/ 33 h 438733"/>
                                  <a:gd name="connsiteX3" fmla="*/ 3007477 w 3810881"/>
                                  <a:gd name="connsiteY3" fmla="*/ 311880 h 438733"/>
                                  <a:gd name="connsiteX4" fmla="*/ 3403894 w 3810881"/>
                                  <a:gd name="connsiteY4" fmla="*/ 417591 h 438733"/>
                                  <a:gd name="connsiteX5" fmla="*/ 3810881 w 3810881"/>
                                  <a:gd name="connsiteY5" fmla="*/ 438733 h 438733"/>
                                  <a:gd name="connsiteX0" fmla="*/ 0 w 3810881"/>
                                  <a:gd name="connsiteY0" fmla="*/ 396449 h 438733"/>
                                  <a:gd name="connsiteX1" fmla="*/ 1298716 w 3810881"/>
                                  <a:gd name="connsiteY1" fmla="*/ 331511 h 438733"/>
                                  <a:gd name="connsiteX2" fmla="*/ 2040222 w 3810881"/>
                                  <a:gd name="connsiteY2" fmla="*/ 33 h 438733"/>
                                  <a:gd name="connsiteX3" fmla="*/ 3007477 w 3810881"/>
                                  <a:gd name="connsiteY3" fmla="*/ 311880 h 438733"/>
                                  <a:gd name="connsiteX4" fmla="*/ 3403894 w 3810881"/>
                                  <a:gd name="connsiteY4" fmla="*/ 417591 h 438733"/>
                                  <a:gd name="connsiteX5" fmla="*/ 3810881 w 3810881"/>
                                  <a:gd name="connsiteY5" fmla="*/ 438733 h 438733"/>
                                  <a:gd name="connsiteX0" fmla="*/ 0 w 3810881"/>
                                  <a:gd name="connsiteY0" fmla="*/ 396503 h 438787"/>
                                  <a:gd name="connsiteX1" fmla="*/ 1493979 w 3810881"/>
                                  <a:gd name="connsiteY1" fmla="*/ 344528 h 438787"/>
                                  <a:gd name="connsiteX2" fmla="*/ 2040222 w 3810881"/>
                                  <a:gd name="connsiteY2" fmla="*/ 87 h 438787"/>
                                  <a:gd name="connsiteX3" fmla="*/ 3007477 w 3810881"/>
                                  <a:gd name="connsiteY3" fmla="*/ 311934 h 438787"/>
                                  <a:gd name="connsiteX4" fmla="*/ 3403894 w 3810881"/>
                                  <a:gd name="connsiteY4" fmla="*/ 417645 h 438787"/>
                                  <a:gd name="connsiteX5" fmla="*/ 3810881 w 3810881"/>
                                  <a:gd name="connsiteY5" fmla="*/ 438787 h 438787"/>
                                  <a:gd name="connsiteX0" fmla="*/ 0 w 3810881"/>
                                  <a:gd name="connsiteY0" fmla="*/ 396503 h 438787"/>
                                  <a:gd name="connsiteX1" fmla="*/ 1493979 w 3810881"/>
                                  <a:gd name="connsiteY1" fmla="*/ 344528 h 438787"/>
                                  <a:gd name="connsiteX2" fmla="*/ 2040222 w 3810881"/>
                                  <a:gd name="connsiteY2" fmla="*/ 87 h 438787"/>
                                  <a:gd name="connsiteX3" fmla="*/ 3007477 w 3810881"/>
                                  <a:gd name="connsiteY3" fmla="*/ 311934 h 438787"/>
                                  <a:gd name="connsiteX4" fmla="*/ 3403894 w 3810881"/>
                                  <a:gd name="connsiteY4" fmla="*/ 417645 h 438787"/>
                                  <a:gd name="connsiteX5" fmla="*/ 3810881 w 3810881"/>
                                  <a:gd name="connsiteY5" fmla="*/ 438787 h 438787"/>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403894 w 3810881"/>
                                  <a:gd name="connsiteY4" fmla="*/ 417559 h 438701"/>
                                  <a:gd name="connsiteX5" fmla="*/ 3810881 w 3810881"/>
                                  <a:gd name="connsiteY5"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403894 w 3810881"/>
                                  <a:gd name="connsiteY4" fmla="*/ 417559 h 438701"/>
                                  <a:gd name="connsiteX5" fmla="*/ 3810881 w 3810881"/>
                                  <a:gd name="connsiteY5"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810881 w 3810881"/>
                                  <a:gd name="connsiteY4"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85175 w 3810881"/>
                                  <a:gd name="connsiteY3" fmla="*/ 345147 h 438701"/>
                                  <a:gd name="connsiteX4" fmla="*/ 3810881 w 3810881"/>
                                  <a:gd name="connsiteY4" fmla="*/ 438701 h 438701"/>
                                  <a:gd name="connsiteX0" fmla="*/ 0 w 3810881"/>
                                  <a:gd name="connsiteY0" fmla="*/ 396417 h 438701"/>
                                  <a:gd name="connsiteX1" fmla="*/ 1493979 w 3810881"/>
                                  <a:gd name="connsiteY1" fmla="*/ 344442 h 438701"/>
                                  <a:gd name="connsiteX2" fmla="*/ 2040222 w 3810881"/>
                                  <a:gd name="connsiteY2" fmla="*/ 1 h 438701"/>
                                  <a:gd name="connsiteX3" fmla="*/ 2562948 w 3810881"/>
                                  <a:gd name="connsiteY3" fmla="*/ 348175 h 438701"/>
                                  <a:gd name="connsiteX4" fmla="*/ 3810881 w 3810881"/>
                                  <a:gd name="connsiteY4" fmla="*/ 438701 h 438701"/>
                                  <a:gd name="connsiteX0" fmla="*/ 0 w 3810881"/>
                                  <a:gd name="connsiteY0" fmla="*/ 410747 h 453031"/>
                                  <a:gd name="connsiteX1" fmla="*/ 1493979 w 3810881"/>
                                  <a:gd name="connsiteY1" fmla="*/ 358772 h 453031"/>
                                  <a:gd name="connsiteX2" fmla="*/ 2040222 w 3810881"/>
                                  <a:gd name="connsiteY2" fmla="*/ 14331 h 453031"/>
                                  <a:gd name="connsiteX3" fmla="*/ 2340126 w 3810881"/>
                                  <a:gd name="connsiteY3" fmla="*/ 94541 h 453031"/>
                                  <a:gd name="connsiteX4" fmla="*/ 2562948 w 3810881"/>
                                  <a:gd name="connsiteY4" fmla="*/ 362505 h 453031"/>
                                  <a:gd name="connsiteX5" fmla="*/ 3810881 w 3810881"/>
                                  <a:gd name="connsiteY5" fmla="*/ 453031 h 453031"/>
                                  <a:gd name="connsiteX0" fmla="*/ 0 w 3810881"/>
                                  <a:gd name="connsiteY0" fmla="*/ 410302 h 452586"/>
                                  <a:gd name="connsiteX1" fmla="*/ 1493979 w 3810881"/>
                                  <a:gd name="connsiteY1" fmla="*/ 358327 h 452586"/>
                                  <a:gd name="connsiteX2" fmla="*/ 2040222 w 3810881"/>
                                  <a:gd name="connsiteY2" fmla="*/ 13886 h 452586"/>
                                  <a:gd name="connsiteX3" fmla="*/ 2657647 w 3810881"/>
                                  <a:gd name="connsiteY3" fmla="*/ 96366 h 452586"/>
                                  <a:gd name="connsiteX4" fmla="*/ 2562948 w 3810881"/>
                                  <a:gd name="connsiteY4" fmla="*/ 362060 h 452586"/>
                                  <a:gd name="connsiteX5" fmla="*/ 3810881 w 3810881"/>
                                  <a:gd name="connsiteY5" fmla="*/ 452586 h 452586"/>
                                  <a:gd name="connsiteX0" fmla="*/ 0 w 3810881"/>
                                  <a:gd name="connsiteY0" fmla="*/ 396422 h 438706"/>
                                  <a:gd name="connsiteX1" fmla="*/ 1493979 w 3810881"/>
                                  <a:gd name="connsiteY1" fmla="*/ 344447 h 438706"/>
                                  <a:gd name="connsiteX2" fmla="*/ 1724136 w 3810881"/>
                                  <a:gd name="connsiteY2" fmla="*/ 79952 h 438706"/>
                                  <a:gd name="connsiteX3" fmla="*/ 2040222 w 3810881"/>
                                  <a:gd name="connsiteY3" fmla="*/ 6 h 438706"/>
                                  <a:gd name="connsiteX4" fmla="*/ 2657647 w 3810881"/>
                                  <a:gd name="connsiteY4" fmla="*/ 82486 h 438706"/>
                                  <a:gd name="connsiteX5" fmla="*/ 2562948 w 3810881"/>
                                  <a:gd name="connsiteY5" fmla="*/ 348180 h 438706"/>
                                  <a:gd name="connsiteX6" fmla="*/ 3810881 w 3810881"/>
                                  <a:gd name="connsiteY6" fmla="*/ 438706 h 438706"/>
                                  <a:gd name="connsiteX0" fmla="*/ 0 w 3810881"/>
                                  <a:gd name="connsiteY0" fmla="*/ 396417 h 438701"/>
                                  <a:gd name="connsiteX1" fmla="*/ 1493979 w 3810881"/>
                                  <a:gd name="connsiteY1" fmla="*/ 344442 h 438701"/>
                                  <a:gd name="connsiteX2" fmla="*/ 1432017 w 3810881"/>
                                  <a:gd name="connsiteY2" fmla="*/ 82975 h 438701"/>
                                  <a:gd name="connsiteX3" fmla="*/ 2040222 w 3810881"/>
                                  <a:gd name="connsiteY3" fmla="*/ 1 h 438701"/>
                                  <a:gd name="connsiteX4" fmla="*/ 2657647 w 3810881"/>
                                  <a:gd name="connsiteY4" fmla="*/ 82481 h 438701"/>
                                  <a:gd name="connsiteX5" fmla="*/ 2562948 w 3810881"/>
                                  <a:gd name="connsiteY5" fmla="*/ 348175 h 438701"/>
                                  <a:gd name="connsiteX6" fmla="*/ 3810881 w 3810881"/>
                                  <a:gd name="connsiteY6" fmla="*/ 438701 h 438701"/>
                                  <a:gd name="connsiteX0" fmla="*/ 0 w 3810881"/>
                                  <a:gd name="connsiteY0" fmla="*/ 396417 h 438701"/>
                                  <a:gd name="connsiteX1" fmla="*/ 1493979 w 3810881"/>
                                  <a:gd name="connsiteY1" fmla="*/ 344442 h 438701"/>
                                  <a:gd name="connsiteX2" fmla="*/ 1517748 w 3810881"/>
                                  <a:gd name="connsiteY2" fmla="*/ 212636 h 438701"/>
                                  <a:gd name="connsiteX3" fmla="*/ 1432017 w 3810881"/>
                                  <a:gd name="connsiteY3" fmla="*/ 82975 h 438701"/>
                                  <a:gd name="connsiteX4" fmla="*/ 2040222 w 3810881"/>
                                  <a:gd name="connsiteY4" fmla="*/ 1 h 438701"/>
                                  <a:gd name="connsiteX5" fmla="*/ 2657647 w 3810881"/>
                                  <a:gd name="connsiteY5" fmla="*/ 82481 h 438701"/>
                                  <a:gd name="connsiteX6" fmla="*/ 2562948 w 3810881"/>
                                  <a:gd name="connsiteY6" fmla="*/ 348175 h 438701"/>
                                  <a:gd name="connsiteX7" fmla="*/ 3810881 w 3810881"/>
                                  <a:gd name="connsiteY7"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562948 w 3810881"/>
                                  <a:gd name="connsiteY6" fmla="*/ 348175 h 438701"/>
                                  <a:gd name="connsiteX7" fmla="*/ 3810881 w 3810881"/>
                                  <a:gd name="connsiteY7"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571916 w 3810881"/>
                                  <a:gd name="connsiteY6" fmla="*/ 211879 h 438701"/>
                                  <a:gd name="connsiteX7" fmla="*/ 2562948 w 3810881"/>
                                  <a:gd name="connsiteY7" fmla="*/ 348175 h 438701"/>
                                  <a:gd name="connsiteX8" fmla="*/ 3810881 w 3810881"/>
                                  <a:gd name="connsiteY8" fmla="*/ 438701 h 438701"/>
                                  <a:gd name="connsiteX0" fmla="*/ 0 w 3810881"/>
                                  <a:gd name="connsiteY0" fmla="*/ 396417 h 438701"/>
                                  <a:gd name="connsiteX1" fmla="*/ 1493979 w 3810881"/>
                                  <a:gd name="connsiteY1" fmla="*/ 344442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562948 w 3810881"/>
                                  <a:gd name="connsiteY7" fmla="*/ 348175 h 438701"/>
                                  <a:gd name="connsiteX8" fmla="*/ 3810881 w 3810881"/>
                                  <a:gd name="connsiteY8" fmla="*/ 438701 h 438701"/>
                                  <a:gd name="connsiteX0" fmla="*/ 0 w 3810881"/>
                                  <a:gd name="connsiteY0" fmla="*/ 396417 h 438701"/>
                                  <a:gd name="connsiteX1" fmla="*/ 1319343 w 3810881"/>
                                  <a:gd name="connsiteY1" fmla="*/ 378503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562948 w 3810881"/>
                                  <a:gd name="connsiteY7" fmla="*/ 348175 h 438701"/>
                                  <a:gd name="connsiteX8" fmla="*/ 3810881 w 3810881"/>
                                  <a:gd name="connsiteY8" fmla="*/ 438701 h 438701"/>
                                  <a:gd name="connsiteX0" fmla="*/ 0 w 3810881"/>
                                  <a:gd name="connsiteY0" fmla="*/ 396417 h 438701"/>
                                  <a:gd name="connsiteX1" fmla="*/ 1319343 w 3810881"/>
                                  <a:gd name="connsiteY1" fmla="*/ 378503 h 438701"/>
                                  <a:gd name="connsiteX2" fmla="*/ 1308184 w 3810881"/>
                                  <a:gd name="connsiteY2" fmla="*/ 214150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476470 w 3810881"/>
                                  <a:gd name="connsiteY2" fmla="*/ 244382 h 438701"/>
                                  <a:gd name="connsiteX3" fmla="*/ 1432017 w 3810881"/>
                                  <a:gd name="connsiteY3" fmla="*/ 82975 h 438701"/>
                                  <a:gd name="connsiteX4" fmla="*/ 2040222 w 3810881"/>
                                  <a:gd name="connsiteY4" fmla="*/ 1 h 438701"/>
                                  <a:gd name="connsiteX5" fmla="*/ 2657647 w 3810881"/>
                                  <a:gd name="connsiteY5" fmla="*/ 82481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476470 w 3810881"/>
                                  <a:gd name="connsiteY2" fmla="*/ 244382 h 438701"/>
                                  <a:gd name="connsiteX3" fmla="*/ 1432017 w 3810881"/>
                                  <a:gd name="connsiteY3" fmla="*/ 82975 h 438701"/>
                                  <a:gd name="connsiteX4" fmla="*/ 2040222 w 3810881"/>
                                  <a:gd name="connsiteY4" fmla="*/ 1 h 438701"/>
                                  <a:gd name="connsiteX5" fmla="*/ 2578267 w 3810881"/>
                                  <a:gd name="connsiteY5" fmla="*/ 82996 h 438701"/>
                                  <a:gd name="connsiteX6" fmla="*/ 2752903 w 3810881"/>
                                  <a:gd name="connsiteY6" fmla="*/ 211122 h 438701"/>
                                  <a:gd name="connsiteX7" fmla="*/ 2740760 w 3810881"/>
                                  <a:gd name="connsiteY7" fmla="*/ 373910 h 438701"/>
                                  <a:gd name="connsiteX8" fmla="*/ 3810881 w 3810881"/>
                                  <a:gd name="connsiteY8" fmla="*/ 438701 h 438701"/>
                                  <a:gd name="connsiteX0" fmla="*/ 0 w 3810881"/>
                                  <a:gd name="connsiteY0" fmla="*/ 396417 h 438701"/>
                                  <a:gd name="connsiteX1" fmla="*/ 1319343 w 3810881"/>
                                  <a:gd name="connsiteY1" fmla="*/ 378503 h 438701"/>
                                  <a:gd name="connsiteX2" fmla="*/ 1476470 w 3810881"/>
                                  <a:gd name="connsiteY2" fmla="*/ 244382 h 438701"/>
                                  <a:gd name="connsiteX3" fmla="*/ 1432017 w 3810881"/>
                                  <a:gd name="connsiteY3" fmla="*/ 82975 h 438701"/>
                                  <a:gd name="connsiteX4" fmla="*/ 2040222 w 3810881"/>
                                  <a:gd name="connsiteY4" fmla="*/ 1 h 438701"/>
                                  <a:gd name="connsiteX5" fmla="*/ 2578267 w 3810881"/>
                                  <a:gd name="connsiteY5" fmla="*/ 82996 h 438701"/>
                                  <a:gd name="connsiteX6" fmla="*/ 2528733 w 3810881"/>
                                  <a:gd name="connsiteY6" fmla="*/ 235979 h 438701"/>
                                  <a:gd name="connsiteX7" fmla="*/ 2740760 w 3810881"/>
                                  <a:gd name="connsiteY7" fmla="*/ 373910 h 438701"/>
                                  <a:gd name="connsiteX8" fmla="*/ 3810881 w 3810881"/>
                                  <a:gd name="connsiteY8" fmla="*/ 438701 h 438701"/>
                                  <a:gd name="connsiteX0" fmla="*/ 0 w 3810881"/>
                                  <a:gd name="connsiteY0" fmla="*/ 396417 h 439724"/>
                                  <a:gd name="connsiteX1" fmla="*/ 1319343 w 3810881"/>
                                  <a:gd name="connsiteY1" fmla="*/ 378503 h 439724"/>
                                  <a:gd name="connsiteX2" fmla="*/ 1476470 w 3810881"/>
                                  <a:gd name="connsiteY2" fmla="*/ 244382 h 439724"/>
                                  <a:gd name="connsiteX3" fmla="*/ 1432017 w 3810881"/>
                                  <a:gd name="connsiteY3" fmla="*/ 82975 h 439724"/>
                                  <a:gd name="connsiteX4" fmla="*/ 2040222 w 3810881"/>
                                  <a:gd name="connsiteY4" fmla="*/ 1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40222 w 3810881"/>
                                  <a:gd name="connsiteY4" fmla="*/ 1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420950 w 3810881"/>
                                  <a:gd name="connsiteY1" fmla="*/ 416132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10881"/>
                                  <a:gd name="connsiteY0" fmla="*/ 396417 h 439724"/>
                                  <a:gd name="connsiteX1" fmla="*/ 1563834 w 3810881"/>
                                  <a:gd name="connsiteY1" fmla="*/ 415460 h 439724"/>
                                  <a:gd name="connsiteX2" fmla="*/ 1476470 w 3810881"/>
                                  <a:gd name="connsiteY2" fmla="*/ 244382 h 439724"/>
                                  <a:gd name="connsiteX3" fmla="*/ 1432017 w 3810881"/>
                                  <a:gd name="connsiteY3" fmla="*/ 82975 h 439724"/>
                                  <a:gd name="connsiteX4" fmla="*/ 2008470 w 3810881"/>
                                  <a:gd name="connsiteY4" fmla="*/ 0 h 439724"/>
                                  <a:gd name="connsiteX5" fmla="*/ 2578267 w 3810881"/>
                                  <a:gd name="connsiteY5" fmla="*/ 82996 h 439724"/>
                                  <a:gd name="connsiteX6" fmla="*/ 2528733 w 3810881"/>
                                  <a:gd name="connsiteY6" fmla="*/ 235979 h 439724"/>
                                  <a:gd name="connsiteX7" fmla="*/ 2407363 w 3810881"/>
                                  <a:gd name="connsiteY7" fmla="*/ 425641 h 439724"/>
                                  <a:gd name="connsiteX8" fmla="*/ 3810881 w 3810881"/>
                                  <a:gd name="connsiteY8" fmla="*/ 438701 h 439724"/>
                                  <a:gd name="connsiteX0" fmla="*/ 0 w 3836283"/>
                                  <a:gd name="connsiteY0" fmla="*/ 407840 h 439724"/>
                                  <a:gd name="connsiteX1" fmla="*/ 1589236 w 3836283"/>
                                  <a:gd name="connsiteY1" fmla="*/ 415460 h 439724"/>
                                  <a:gd name="connsiteX2" fmla="*/ 1501872 w 3836283"/>
                                  <a:gd name="connsiteY2" fmla="*/ 244382 h 439724"/>
                                  <a:gd name="connsiteX3" fmla="*/ 1457419 w 3836283"/>
                                  <a:gd name="connsiteY3" fmla="*/ 82975 h 439724"/>
                                  <a:gd name="connsiteX4" fmla="*/ 2033872 w 3836283"/>
                                  <a:gd name="connsiteY4" fmla="*/ 0 h 439724"/>
                                  <a:gd name="connsiteX5" fmla="*/ 2603669 w 3836283"/>
                                  <a:gd name="connsiteY5" fmla="*/ 82996 h 439724"/>
                                  <a:gd name="connsiteX6" fmla="*/ 2554135 w 3836283"/>
                                  <a:gd name="connsiteY6" fmla="*/ 235979 h 439724"/>
                                  <a:gd name="connsiteX7" fmla="*/ 2432765 w 3836283"/>
                                  <a:gd name="connsiteY7" fmla="*/ 425641 h 439724"/>
                                  <a:gd name="connsiteX8" fmla="*/ 3836283 w 3836283"/>
                                  <a:gd name="connsiteY8" fmla="*/ 438701 h 439724"/>
                                  <a:gd name="connsiteX0" fmla="*/ 0 w 3836283"/>
                                  <a:gd name="connsiteY0" fmla="*/ 407840 h 439724"/>
                                  <a:gd name="connsiteX1" fmla="*/ 1595586 w 3836283"/>
                                  <a:gd name="connsiteY1" fmla="*/ 408740 h 439724"/>
                                  <a:gd name="connsiteX2" fmla="*/ 1501872 w 3836283"/>
                                  <a:gd name="connsiteY2" fmla="*/ 244382 h 439724"/>
                                  <a:gd name="connsiteX3" fmla="*/ 1457419 w 3836283"/>
                                  <a:gd name="connsiteY3" fmla="*/ 82975 h 439724"/>
                                  <a:gd name="connsiteX4" fmla="*/ 2033872 w 3836283"/>
                                  <a:gd name="connsiteY4" fmla="*/ 0 h 439724"/>
                                  <a:gd name="connsiteX5" fmla="*/ 2603669 w 3836283"/>
                                  <a:gd name="connsiteY5" fmla="*/ 82996 h 439724"/>
                                  <a:gd name="connsiteX6" fmla="*/ 2554135 w 3836283"/>
                                  <a:gd name="connsiteY6" fmla="*/ 235979 h 439724"/>
                                  <a:gd name="connsiteX7" fmla="*/ 2432765 w 3836283"/>
                                  <a:gd name="connsiteY7" fmla="*/ 425641 h 439724"/>
                                  <a:gd name="connsiteX8" fmla="*/ 3836283 w 3836283"/>
                                  <a:gd name="connsiteY8" fmla="*/ 438701 h 439724"/>
                                  <a:gd name="connsiteX0" fmla="*/ 0 w 3836283"/>
                                  <a:gd name="connsiteY0" fmla="*/ 407840 h 438701"/>
                                  <a:gd name="connsiteX1" fmla="*/ 1595586 w 3836283"/>
                                  <a:gd name="connsiteY1" fmla="*/ 408740 h 438701"/>
                                  <a:gd name="connsiteX2" fmla="*/ 1501872 w 3836283"/>
                                  <a:gd name="connsiteY2" fmla="*/ 244382 h 438701"/>
                                  <a:gd name="connsiteX3" fmla="*/ 1457419 w 3836283"/>
                                  <a:gd name="connsiteY3" fmla="*/ 82975 h 438701"/>
                                  <a:gd name="connsiteX4" fmla="*/ 2033872 w 3836283"/>
                                  <a:gd name="connsiteY4" fmla="*/ 0 h 438701"/>
                                  <a:gd name="connsiteX5" fmla="*/ 2603669 w 3836283"/>
                                  <a:gd name="connsiteY5" fmla="*/ 82996 h 438701"/>
                                  <a:gd name="connsiteX6" fmla="*/ 2554135 w 3836283"/>
                                  <a:gd name="connsiteY6" fmla="*/ 235979 h 438701"/>
                                  <a:gd name="connsiteX7" fmla="*/ 2429590 w 3836283"/>
                                  <a:gd name="connsiteY7" fmla="*/ 418250 h 438701"/>
                                  <a:gd name="connsiteX8" fmla="*/ 3836283 w 3836283"/>
                                  <a:gd name="connsiteY8" fmla="*/ 438701 h 438701"/>
                                  <a:gd name="connsiteX0" fmla="*/ 0 w 3836283"/>
                                  <a:gd name="connsiteY0" fmla="*/ 407840 h 438701"/>
                                  <a:gd name="connsiteX1" fmla="*/ 1595586 w 3836283"/>
                                  <a:gd name="connsiteY1" fmla="*/ 408740 h 438701"/>
                                  <a:gd name="connsiteX2" fmla="*/ 1543176 w 3836283"/>
                                  <a:gd name="connsiteY2" fmla="*/ 241105 h 438701"/>
                                  <a:gd name="connsiteX3" fmla="*/ 1457419 w 3836283"/>
                                  <a:gd name="connsiteY3" fmla="*/ 82975 h 438701"/>
                                  <a:gd name="connsiteX4" fmla="*/ 2033872 w 3836283"/>
                                  <a:gd name="connsiteY4" fmla="*/ 0 h 438701"/>
                                  <a:gd name="connsiteX5" fmla="*/ 2603669 w 3836283"/>
                                  <a:gd name="connsiteY5" fmla="*/ 82996 h 438701"/>
                                  <a:gd name="connsiteX6" fmla="*/ 2554135 w 3836283"/>
                                  <a:gd name="connsiteY6" fmla="*/ 235979 h 438701"/>
                                  <a:gd name="connsiteX7" fmla="*/ 2429590 w 3836283"/>
                                  <a:gd name="connsiteY7" fmla="*/ 418250 h 438701"/>
                                  <a:gd name="connsiteX8" fmla="*/ 3836283 w 3836283"/>
                                  <a:gd name="connsiteY8" fmla="*/ 438701 h 438701"/>
                                  <a:gd name="connsiteX0" fmla="*/ 0 w 3836283"/>
                                  <a:gd name="connsiteY0" fmla="*/ 407843 h 438704"/>
                                  <a:gd name="connsiteX1" fmla="*/ 1595586 w 3836283"/>
                                  <a:gd name="connsiteY1" fmla="*/ 408743 h 438704"/>
                                  <a:gd name="connsiteX2" fmla="*/ 1543176 w 3836283"/>
                                  <a:gd name="connsiteY2" fmla="*/ 241108 h 438704"/>
                                  <a:gd name="connsiteX3" fmla="*/ 1483234 w 3836283"/>
                                  <a:gd name="connsiteY3" fmla="*/ 85163 h 438704"/>
                                  <a:gd name="connsiteX4" fmla="*/ 2033872 w 3836283"/>
                                  <a:gd name="connsiteY4" fmla="*/ 3 h 438704"/>
                                  <a:gd name="connsiteX5" fmla="*/ 2603669 w 3836283"/>
                                  <a:gd name="connsiteY5" fmla="*/ 82999 h 438704"/>
                                  <a:gd name="connsiteX6" fmla="*/ 2554135 w 3836283"/>
                                  <a:gd name="connsiteY6" fmla="*/ 235982 h 438704"/>
                                  <a:gd name="connsiteX7" fmla="*/ 2429590 w 3836283"/>
                                  <a:gd name="connsiteY7" fmla="*/ 418253 h 438704"/>
                                  <a:gd name="connsiteX8" fmla="*/ 3836283 w 3836283"/>
                                  <a:gd name="connsiteY8" fmla="*/ 438704 h 438704"/>
                                  <a:gd name="connsiteX0" fmla="*/ 0 w 3836283"/>
                                  <a:gd name="connsiteY0" fmla="*/ 407841 h 438702"/>
                                  <a:gd name="connsiteX1" fmla="*/ 1595586 w 3836283"/>
                                  <a:gd name="connsiteY1" fmla="*/ 408741 h 438702"/>
                                  <a:gd name="connsiteX2" fmla="*/ 1543176 w 3836283"/>
                                  <a:gd name="connsiteY2" fmla="*/ 241106 h 438702"/>
                                  <a:gd name="connsiteX3" fmla="*/ 1483234 w 3836283"/>
                                  <a:gd name="connsiteY3" fmla="*/ 85161 h 438702"/>
                                  <a:gd name="connsiteX4" fmla="*/ 2033872 w 3836283"/>
                                  <a:gd name="connsiteY4" fmla="*/ 1 h 438702"/>
                                  <a:gd name="connsiteX5" fmla="*/ 2562365 w 3836283"/>
                                  <a:gd name="connsiteY5" fmla="*/ 85182 h 438702"/>
                                  <a:gd name="connsiteX6" fmla="*/ 2554135 w 3836283"/>
                                  <a:gd name="connsiteY6" fmla="*/ 235980 h 438702"/>
                                  <a:gd name="connsiteX7" fmla="*/ 2429590 w 3836283"/>
                                  <a:gd name="connsiteY7" fmla="*/ 418251 h 438702"/>
                                  <a:gd name="connsiteX8" fmla="*/ 3836283 w 3836283"/>
                                  <a:gd name="connsiteY8" fmla="*/ 438702 h 438702"/>
                                  <a:gd name="connsiteX0" fmla="*/ 0 w 3836283"/>
                                  <a:gd name="connsiteY0" fmla="*/ 400194 h 431055"/>
                                  <a:gd name="connsiteX1" fmla="*/ 1595586 w 3836283"/>
                                  <a:gd name="connsiteY1" fmla="*/ 401094 h 431055"/>
                                  <a:gd name="connsiteX2" fmla="*/ 1543176 w 3836283"/>
                                  <a:gd name="connsiteY2" fmla="*/ 233459 h 431055"/>
                                  <a:gd name="connsiteX3" fmla="*/ 1483234 w 3836283"/>
                                  <a:gd name="connsiteY3" fmla="*/ 77514 h 431055"/>
                                  <a:gd name="connsiteX4" fmla="*/ 2023546 w 3836283"/>
                                  <a:gd name="connsiteY4" fmla="*/ 1 h 431055"/>
                                  <a:gd name="connsiteX5" fmla="*/ 2562365 w 3836283"/>
                                  <a:gd name="connsiteY5" fmla="*/ 77535 h 431055"/>
                                  <a:gd name="connsiteX6" fmla="*/ 2554135 w 3836283"/>
                                  <a:gd name="connsiteY6" fmla="*/ 228333 h 431055"/>
                                  <a:gd name="connsiteX7" fmla="*/ 2429590 w 3836283"/>
                                  <a:gd name="connsiteY7" fmla="*/ 410604 h 431055"/>
                                  <a:gd name="connsiteX8" fmla="*/ 3836283 w 3836283"/>
                                  <a:gd name="connsiteY8" fmla="*/ 431055 h 431055"/>
                                  <a:gd name="connsiteX0" fmla="*/ 0 w 3836283"/>
                                  <a:gd name="connsiteY0" fmla="*/ 400194 h 431055"/>
                                  <a:gd name="connsiteX1" fmla="*/ 1595586 w 3836283"/>
                                  <a:gd name="connsiteY1" fmla="*/ 401094 h 431055"/>
                                  <a:gd name="connsiteX2" fmla="*/ 1543176 w 3836283"/>
                                  <a:gd name="connsiteY2" fmla="*/ 233459 h 431055"/>
                                  <a:gd name="connsiteX3" fmla="*/ 1503887 w 3836283"/>
                                  <a:gd name="connsiteY3" fmla="*/ 77514 h 431055"/>
                                  <a:gd name="connsiteX4" fmla="*/ 2023546 w 3836283"/>
                                  <a:gd name="connsiteY4" fmla="*/ 1 h 431055"/>
                                  <a:gd name="connsiteX5" fmla="*/ 2562365 w 3836283"/>
                                  <a:gd name="connsiteY5" fmla="*/ 77535 h 431055"/>
                                  <a:gd name="connsiteX6" fmla="*/ 2554135 w 3836283"/>
                                  <a:gd name="connsiteY6" fmla="*/ 228333 h 431055"/>
                                  <a:gd name="connsiteX7" fmla="*/ 2429590 w 3836283"/>
                                  <a:gd name="connsiteY7" fmla="*/ 410604 h 431055"/>
                                  <a:gd name="connsiteX8" fmla="*/ 3836283 w 3836283"/>
                                  <a:gd name="connsiteY8" fmla="*/ 431055 h 431055"/>
                                  <a:gd name="connsiteX0" fmla="*/ 0 w 3836283"/>
                                  <a:gd name="connsiteY0" fmla="*/ 400194 h 431055"/>
                                  <a:gd name="connsiteX1" fmla="*/ 1595586 w 3836283"/>
                                  <a:gd name="connsiteY1" fmla="*/ 401094 h 431055"/>
                                  <a:gd name="connsiteX2" fmla="*/ 1568991 w 3836283"/>
                                  <a:gd name="connsiteY2" fmla="*/ 233459 h 431055"/>
                                  <a:gd name="connsiteX3" fmla="*/ 1503887 w 3836283"/>
                                  <a:gd name="connsiteY3" fmla="*/ 77514 h 431055"/>
                                  <a:gd name="connsiteX4" fmla="*/ 2023546 w 3836283"/>
                                  <a:gd name="connsiteY4" fmla="*/ 1 h 431055"/>
                                  <a:gd name="connsiteX5" fmla="*/ 2562365 w 3836283"/>
                                  <a:gd name="connsiteY5" fmla="*/ 77535 h 431055"/>
                                  <a:gd name="connsiteX6" fmla="*/ 2554135 w 3836283"/>
                                  <a:gd name="connsiteY6" fmla="*/ 228333 h 431055"/>
                                  <a:gd name="connsiteX7" fmla="*/ 2429590 w 3836283"/>
                                  <a:gd name="connsiteY7" fmla="*/ 410604 h 431055"/>
                                  <a:gd name="connsiteX8" fmla="*/ 3836283 w 3836283"/>
                                  <a:gd name="connsiteY8" fmla="*/ 431055 h 431055"/>
                                  <a:gd name="connsiteX0" fmla="*/ 0 w 3836283"/>
                                  <a:gd name="connsiteY0" fmla="*/ 400194 h 431055"/>
                                  <a:gd name="connsiteX1" fmla="*/ 1595586 w 3836283"/>
                                  <a:gd name="connsiteY1" fmla="*/ 401094 h 431055"/>
                                  <a:gd name="connsiteX2" fmla="*/ 1568991 w 3836283"/>
                                  <a:gd name="connsiteY2" fmla="*/ 233459 h 431055"/>
                                  <a:gd name="connsiteX3" fmla="*/ 1503887 w 3836283"/>
                                  <a:gd name="connsiteY3" fmla="*/ 77514 h 431055"/>
                                  <a:gd name="connsiteX4" fmla="*/ 2023546 w 3836283"/>
                                  <a:gd name="connsiteY4" fmla="*/ 1 h 431055"/>
                                  <a:gd name="connsiteX5" fmla="*/ 2562365 w 3836283"/>
                                  <a:gd name="connsiteY5" fmla="*/ 77535 h 431055"/>
                                  <a:gd name="connsiteX6" fmla="*/ 2512831 w 3836283"/>
                                  <a:gd name="connsiteY6" fmla="*/ 231611 h 431055"/>
                                  <a:gd name="connsiteX7" fmla="*/ 2429590 w 3836283"/>
                                  <a:gd name="connsiteY7" fmla="*/ 410604 h 431055"/>
                                  <a:gd name="connsiteX8" fmla="*/ 3836283 w 3836283"/>
                                  <a:gd name="connsiteY8" fmla="*/ 431055 h 431055"/>
                                  <a:gd name="connsiteX0" fmla="*/ 0 w 3836283"/>
                                  <a:gd name="connsiteY0" fmla="*/ 400201 h 431062"/>
                                  <a:gd name="connsiteX1" fmla="*/ 1595586 w 3836283"/>
                                  <a:gd name="connsiteY1" fmla="*/ 401101 h 431062"/>
                                  <a:gd name="connsiteX2" fmla="*/ 1568991 w 3836283"/>
                                  <a:gd name="connsiteY2" fmla="*/ 233466 h 431062"/>
                                  <a:gd name="connsiteX3" fmla="*/ 1526798 w 3836283"/>
                                  <a:gd name="connsiteY3" fmla="*/ 80753 h 431062"/>
                                  <a:gd name="connsiteX4" fmla="*/ 2023546 w 3836283"/>
                                  <a:gd name="connsiteY4" fmla="*/ 8 h 431062"/>
                                  <a:gd name="connsiteX5" fmla="*/ 2562365 w 3836283"/>
                                  <a:gd name="connsiteY5" fmla="*/ 77542 h 431062"/>
                                  <a:gd name="connsiteX6" fmla="*/ 2512831 w 3836283"/>
                                  <a:gd name="connsiteY6" fmla="*/ 231618 h 431062"/>
                                  <a:gd name="connsiteX7" fmla="*/ 2429590 w 3836283"/>
                                  <a:gd name="connsiteY7" fmla="*/ 410611 h 431062"/>
                                  <a:gd name="connsiteX8" fmla="*/ 3836283 w 3836283"/>
                                  <a:gd name="connsiteY8" fmla="*/ 431062 h 431062"/>
                                  <a:gd name="connsiteX0" fmla="*/ 0 w 3836283"/>
                                  <a:gd name="connsiteY0" fmla="*/ 400196 h 431057"/>
                                  <a:gd name="connsiteX1" fmla="*/ 1595586 w 3836283"/>
                                  <a:gd name="connsiteY1" fmla="*/ 401096 h 431057"/>
                                  <a:gd name="connsiteX2" fmla="*/ 1568991 w 3836283"/>
                                  <a:gd name="connsiteY2" fmla="*/ 233461 h 431057"/>
                                  <a:gd name="connsiteX3" fmla="*/ 1526798 w 3836283"/>
                                  <a:gd name="connsiteY3" fmla="*/ 80748 h 431057"/>
                                  <a:gd name="connsiteX4" fmla="*/ 2023546 w 3836283"/>
                                  <a:gd name="connsiteY4" fmla="*/ 3 h 431057"/>
                                  <a:gd name="connsiteX5" fmla="*/ 2539454 w 3836283"/>
                                  <a:gd name="connsiteY5" fmla="*/ 82385 h 431057"/>
                                  <a:gd name="connsiteX6" fmla="*/ 2512831 w 3836283"/>
                                  <a:gd name="connsiteY6" fmla="*/ 231613 h 431057"/>
                                  <a:gd name="connsiteX7" fmla="*/ 2429590 w 3836283"/>
                                  <a:gd name="connsiteY7" fmla="*/ 410606 h 431057"/>
                                  <a:gd name="connsiteX8" fmla="*/ 3836283 w 3836283"/>
                                  <a:gd name="connsiteY8" fmla="*/ 431057 h 431057"/>
                                  <a:gd name="connsiteX0" fmla="*/ 0 w 3836283"/>
                                  <a:gd name="connsiteY0" fmla="*/ 400196 h 431057"/>
                                  <a:gd name="connsiteX1" fmla="*/ 356492 w 3836283"/>
                                  <a:gd name="connsiteY1" fmla="*/ 396859 h 431057"/>
                                  <a:gd name="connsiteX2" fmla="*/ 1595586 w 3836283"/>
                                  <a:gd name="connsiteY2" fmla="*/ 401096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29590 w 3836283"/>
                                  <a:gd name="connsiteY8" fmla="*/ 410606 h 431057"/>
                                  <a:gd name="connsiteX9" fmla="*/ 3836283 w 3836283"/>
                                  <a:gd name="connsiteY9" fmla="*/ 431057 h 431057"/>
                                  <a:gd name="connsiteX0" fmla="*/ 0 w 3836283"/>
                                  <a:gd name="connsiteY0" fmla="*/ 400196 h 431057"/>
                                  <a:gd name="connsiteX1" fmla="*/ 336125 w 3836283"/>
                                  <a:gd name="connsiteY1" fmla="*/ 406340 h 431057"/>
                                  <a:gd name="connsiteX2" fmla="*/ 1595586 w 3836283"/>
                                  <a:gd name="connsiteY2" fmla="*/ 401096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29590 w 3836283"/>
                                  <a:gd name="connsiteY8" fmla="*/ 410606 h 431057"/>
                                  <a:gd name="connsiteX9" fmla="*/ 3836283 w 3836283"/>
                                  <a:gd name="connsiteY9" fmla="*/ 431057 h 431057"/>
                                  <a:gd name="connsiteX0" fmla="*/ 0 w 3836283"/>
                                  <a:gd name="connsiteY0" fmla="*/ 400196 h 431057"/>
                                  <a:gd name="connsiteX1" fmla="*/ 336125 w 3836283"/>
                                  <a:gd name="connsiteY1" fmla="*/ 406340 h 431057"/>
                                  <a:gd name="connsiteX2" fmla="*/ 1607807 w 3836283"/>
                                  <a:gd name="connsiteY2" fmla="*/ 389030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29590 w 3836283"/>
                                  <a:gd name="connsiteY8" fmla="*/ 410606 h 431057"/>
                                  <a:gd name="connsiteX9" fmla="*/ 3836283 w 3836283"/>
                                  <a:gd name="connsiteY9" fmla="*/ 431057 h 431057"/>
                                  <a:gd name="connsiteX0" fmla="*/ 0 w 3836283"/>
                                  <a:gd name="connsiteY0" fmla="*/ 400196 h 431057"/>
                                  <a:gd name="connsiteX1" fmla="*/ 336125 w 3836283"/>
                                  <a:gd name="connsiteY1" fmla="*/ 406340 h 431057"/>
                                  <a:gd name="connsiteX2" fmla="*/ 1607807 w 3836283"/>
                                  <a:gd name="connsiteY2" fmla="*/ 389030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01075 w 3836283"/>
                                  <a:gd name="connsiteY8" fmla="*/ 386473 h 431057"/>
                                  <a:gd name="connsiteX9" fmla="*/ 3836283 w 3836283"/>
                                  <a:gd name="connsiteY9" fmla="*/ 431057 h 431057"/>
                                  <a:gd name="connsiteX0" fmla="*/ 0 w 3836283"/>
                                  <a:gd name="connsiteY0" fmla="*/ 400196 h 431057"/>
                                  <a:gd name="connsiteX1" fmla="*/ 336125 w 3836283"/>
                                  <a:gd name="connsiteY1" fmla="*/ 406340 h 431057"/>
                                  <a:gd name="connsiteX2" fmla="*/ 1607807 w 3836283"/>
                                  <a:gd name="connsiteY2" fmla="*/ 389030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01075 w 3836283"/>
                                  <a:gd name="connsiteY8" fmla="*/ 386473 h 431057"/>
                                  <a:gd name="connsiteX9" fmla="*/ 3631638 w 3836283"/>
                                  <a:gd name="connsiteY9" fmla="*/ 424439 h 431057"/>
                                  <a:gd name="connsiteX10" fmla="*/ 3836283 w 3836283"/>
                                  <a:gd name="connsiteY10" fmla="*/ 431057 h 431057"/>
                                  <a:gd name="connsiteX0" fmla="*/ 0 w 3836283"/>
                                  <a:gd name="connsiteY0" fmla="*/ 400196 h 431057"/>
                                  <a:gd name="connsiteX1" fmla="*/ 336125 w 3836283"/>
                                  <a:gd name="connsiteY1" fmla="*/ 406340 h 431057"/>
                                  <a:gd name="connsiteX2" fmla="*/ 1607807 w 3836283"/>
                                  <a:gd name="connsiteY2" fmla="*/ 389030 h 431057"/>
                                  <a:gd name="connsiteX3" fmla="*/ 1568991 w 3836283"/>
                                  <a:gd name="connsiteY3" fmla="*/ 233461 h 431057"/>
                                  <a:gd name="connsiteX4" fmla="*/ 1526798 w 3836283"/>
                                  <a:gd name="connsiteY4" fmla="*/ 80748 h 431057"/>
                                  <a:gd name="connsiteX5" fmla="*/ 2023546 w 3836283"/>
                                  <a:gd name="connsiteY5" fmla="*/ 3 h 431057"/>
                                  <a:gd name="connsiteX6" fmla="*/ 2539454 w 3836283"/>
                                  <a:gd name="connsiteY6" fmla="*/ 82385 h 431057"/>
                                  <a:gd name="connsiteX7" fmla="*/ 2512831 w 3836283"/>
                                  <a:gd name="connsiteY7" fmla="*/ 231613 h 431057"/>
                                  <a:gd name="connsiteX8" fmla="*/ 2401075 w 3836283"/>
                                  <a:gd name="connsiteY8" fmla="*/ 386473 h 431057"/>
                                  <a:gd name="connsiteX9" fmla="*/ 3672374 w 3836283"/>
                                  <a:gd name="connsiteY9" fmla="*/ 413235 h 431057"/>
                                  <a:gd name="connsiteX10" fmla="*/ 3836283 w 3836283"/>
                                  <a:gd name="connsiteY10" fmla="*/ 431057 h 43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6283" h="431057">
                                    <a:moveTo>
                                      <a:pt x="0" y="400196"/>
                                    </a:moveTo>
                                    <a:cubicBezTo>
                                      <a:pt x="59415" y="399640"/>
                                      <a:pt x="70194" y="406190"/>
                                      <a:pt x="336125" y="406340"/>
                                    </a:cubicBezTo>
                                    <a:cubicBezTo>
                                      <a:pt x="602056" y="406490"/>
                                      <a:pt x="1402329" y="417843"/>
                                      <a:pt x="1607807" y="389030"/>
                                    </a:cubicBezTo>
                                    <a:cubicBezTo>
                                      <a:pt x="1813285" y="360217"/>
                                      <a:pt x="1607895" y="276367"/>
                                      <a:pt x="1568991" y="233461"/>
                                    </a:cubicBezTo>
                                    <a:cubicBezTo>
                                      <a:pt x="1526912" y="194587"/>
                                      <a:pt x="1439719" y="116187"/>
                                      <a:pt x="1526798" y="80748"/>
                                    </a:cubicBezTo>
                                    <a:cubicBezTo>
                                      <a:pt x="1604351" y="26494"/>
                                      <a:pt x="1854770" y="-270"/>
                                      <a:pt x="2023546" y="3"/>
                                    </a:cubicBezTo>
                                    <a:cubicBezTo>
                                      <a:pt x="2192322" y="276"/>
                                      <a:pt x="2479415" y="28257"/>
                                      <a:pt x="2539454" y="82385"/>
                                    </a:cubicBezTo>
                                    <a:cubicBezTo>
                                      <a:pt x="2628070" y="117698"/>
                                      <a:pt x="2554016" y="187331"/>
                                      <a:pt x="2512831" y="231613"/>
                                    </a:cubicBezTo>
                                    <a:cubicBezTo>
                                      <a:pt x="2462121" y="275895"/>
                                      <a:pt x="2187384" y="352686"/>
                                      <a:pt x="2401075" y="386473"/>
                                    </a:cubicBezTo>
                                    <a:cubicBezTo>
                                      <a:pt x="2587543" y="418611"/>
                                      <a:pt x="3433173" y="405804"/>
                                      <a:pt x="3672374" y="413235"/>
                                    </a:cubicBezTo>
                                    <a:lnTo>
                                      <a:pt x="3836283" y="431057"/>
                                    </a:ln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35" name="Oval 134">
                              <a:extLst>
                                <a:ext uri="{FF2B5EF4-FFF2-40B4-BE49-F238E27FC236}">
                                  <a16:creationId xmlns:a16="http://schemas.microsoft.com/office/drawing/2014/main" id="{12BCD38B-C7A5-47FB-B13E-100840EDD7BD}"/>
                                </a:ext>
                              </a:extLst>
                            </p:cNvPr>
                            <p:cNvSpPr/>
                            <p:nvPr/>
                          </p:nvSpPr>
                          <p:spPr>
                            <a:xfrm>
                              <a:off x="1676305" y="1390737"/>
                              <a:ext cx="866775" cy="1177201"/>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Oval 135">
                              <a:extLst>
                                <a:ext uri="{FF2B5EF4-FFF2-40B4-BE49-F238E27FC236}">
                                  <a16:creationId xmlns:a16="http://schemas.microsoft.com/office/drawing/2014/main" id="{A6479CC1-9DAE-4EB8-8172-B72560BED53E}"/>
                                </a:ext>
                              </a:extLst>
                            </p:cNvPr>
                            <p:cNvSpPr/>
                            <p:nvPr/>
                          </p:nvSpPr>
                          <p:spPr>
                            <a:xfrm>
                              <a:off x="1752213" y="1499125"/>
                              <a:ext cx="711744" cy="88812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7" name="Oval 136">
                              <a:extLst>
                                <a:ext uri="{FF2B5EF4-FFF2-40B4-BE49-F238E27FC236}">
                                  <a16:creationId xmlns:a16="http://schemas.microsoft.com/office/drawing/2014/main" id="{E10D1902-D917-426F-B11F-71341144ED88}"/>
                                </a:ext>
                              </a:extLst>
                            </p:cNvPr>
                            <p:cNvSpPr/>
                            <p:nvPr/>
                          </p:nvSpPr>
                          <p:spPr>
                            <a:xfrm>
                              <a:off x="1873198" y="1556060"/>
                              <a:ext cx="479425" cy="65353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8" name="Oval 137">
                              <a:extLst>
                                <a:ext uri="{FF2B5EF4-FFF2-40B4-BE49-F238E27FC236}">
                                  <a16:creationId xmlns:a16="http://schemas.microsoft.com/office/drawing/2014/main" id="{76650851-95C3-459B-8337-8BDFD6A2C6D7}"/>
                                </a:ext>
                              </a:extLst>
                            </p:cNvPr>
                            <p:cNvSpPr/>
                            <p:nvPr/>
                          </p:nvSpPr>
                          <p:spPr>
                            <a:xfrm>
                              <a:off x="1962950" y="1650948"/>
                              <a:ext cx="295275" cy="38735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33" name="Oval 132">
                            <a:extLst>
                              <a:ext uri="{FF2B5EF4-FFF2-40B4-BE49-F238E27FC236}">
                                <a16:creationId xmlns:a16="http://schemas.microsoft.com/office/drawing/2014/main" id="{AB23EAF6-E8FC-4285-A72B-07C7622E59E9}"/>
                              </a:ext>
                            </a:extLst>
                          </p:cNvPr>
                          <p:cNvSpPr/>
                          <p:nvPr/>
                        </p:nvSpPr>
                        <p:spPr>
                          <a:xfrm>
                            <a:off x="2014478" y="1733175"/>
                            <a:ext cx="190500" cy="190500"/>
                          </a:xfrm>
                          <a:prstGeom prst="ellipse">
                            <a:avLst/>
                          </a:prstGeom>
                          <a:solidFill>
                            <a:schemeClr val="accent4">
                              <a:lumMod val="60000"/>
                              <a:lumOff val="4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126" name="Freeform: Shape 125">
                        <a:extLst>
                          <a:ext uri="{FF2B5EF4-FFF2-40B4-BE49-F238E27FC236}">
                            <a16:creationId xmlns:a16="http://schemas.microsoft.com/office/drawing/2014/main" id="{41E3D230-DEBD-4592-A0E7-8315E6C1554D}"/>
                          </a:ext>
                        </a:extLst>
                      </p:cNvPr>
                      <p:cNvSpPr/>
                      <p:nvPr/>
                    </p:nvSpPr>
                    <p:spPr>
                      <a:xfrm>
                        <a:off x="25400" y="3479800"/>
                        <a:ext cx="3810881" cy="438742"/>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881" h="438742">
                            <a:moveTo>
                              <a:pt x="0" y="396458"/>
                            </a:moveTo>
                            <a:cubicBezTo>
                              <a:pt x="177506" y="405267"/>
                              <a:pt x="312147" y="424661"/>
                              <a:pt x="491556" y="407029"/>
                            </a:cubicBezTo>
                            <a:cubicBezTo>
                              <a:pt x="670965" y="389397"/>
                              <a:pt x="818340" y="358495"/>
                              <a:pt x="1076451" y="290664"/>
                            </a:cubicBezTo>
                            <a:cubicBezTo>
                              <a:pt x="1334562" y="222833"/>
                              <a:pt x="1718384" y="-3496"/>
                              <a:pt x="2040222" y="42"/>
                            </a:cubicBezTo>
                            <a:cubicBezTo>
                              <a:pt x="2362060" y="3580"/>
                              <a:pt x="2780198" y="242296"/>
                              <a:pt x="3007477" y="311889"/>
                            </a:cubicBezTo>
                            <a:cubicBezTo>
                              <a:pt x="3234756" y="381482"/>
                              <a:pt x="3269993" y="396458"/>
                              <a:pt x="3403894" y="417600"/>
                            </a:cubicBezTo>
                            <a:cubicBezTo>
                              <a:pt x="3537795" y="438742"/>
                              <a:pt x="3674338" y="438742"/>
                              <a:pt x="3810881" y="438742"/>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7" name="Freeform: Shape 126">
                        <a:extLst>
                          <a:ext uri="{FF2B5EF4-FFF2-40B4-BE49-F238E27FC236}">
                            <a16:creationId xmlns:a16="http://schemas.microsoft.com/office/drawing/2014/main" id="{A352C1D7-3DEA-4404-8F72-B9FCF25EDEA6}"/>
                          </a:ext>
                        </a:extLst>
                      </p:cNvPr>
                      <p:cNvSpPr/>
                      <p:nvPr/>
                    </p:nvSpPr>
                    <p:spPr>
                      <a:xfrm>
                        <a:off x="15875" y="3917950"/>
                        <a:ext cx="3810881" cy="298450"/>
                      </a:xfrm>
                      <a:custGeom>
                        <a:avLst/>
                        <a:gdLst>
                          <a:gd name="connsiteX0" fmla="*/ 0 w 3810881"/>
                          <a:gd name="connsiteY0" fmla="*/ 396562 h 438846"/>
                          <a:gd name="connsiteX1" fmla="*/ 491556 w 3810881"/>
                          <a:gd name="connsiteY1" fmla="*/ 407133 h 438846"/>
                          <a:gd name="connsiteX2" fmla="*/ 819260 w 3810881"/>
                          <a:gd name="connsiteY2" fmla="*/ 354277 h 438846"/>
                          <a:gd name="connsiteX3" fmla="*/ 2040222 w 3810881"/>
                          <a:gd name="connsiteY3" fmla="*/ 146 h 438846"/>
                          <a:gd name="connsiteX4" fmla="*/ 3007477 w 3810881"/>
                          <a:gd name="connsiteY4" fmla="*/ 311993 h 438846"/>
                          <a:gd name="connsiteX5" fmla="*/ 3403894 w 3810881"/>
                          <a:gd name="connsiteY5" fmla="*/ 417704 h 438846"/>
                          <a:gd name="connsiteX6" fmla="*/ 3810881 w 3810881"/>
                          <a:gd name="connsiteY6" fmla="*/ 438846 h 438846"/>
                          <a:gd name="connsiteX0" fmla="*/ 0 w 3810881"/>
                          <a:gd name="connsiteY0" fmla="*/ 396458 h 438742"/>
                          <a:gd name="connsiteX1" fmla="*/ 491556 w 3810881"/>
                          <a:gd name="connsiteY1" fmla="*/ 407029 h 438742"/>
                          <a:gd name="connsiteX2" fmla="*/ 1076451 w 3810881"/>
                          <a:gd name="connsiteY2" fmla="*/ 290664 h 438742"/>
                          <a:gd name="connsiteX3" fmla="*/ 2040222 w 3810881"/>
                          <a:gd name="connsiteY3" fmla="*/ 42 h 438742"/>
                          <a:gd name="connsiteX4" fmla="*/ 3007477 w 3810881"/>
                          <a:gd name="connsiteY4" fmla="*/ 311889 h 438742"/>
                          <a:gd name="connsiteX5" fmla="*/ 3403894 w 3810881"/>
                          <a:gd name="connsiteY5" fmla="*/ 417600 h 438742"/>
                          <a:gd name="connsiteX6" fmla="*/ 3810881 w 3810881"/>
                          <a:gd name="connsiteY6" fmla="*/ 438742 h 4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881" h="438742">
                            <a:moveTo>
                              <a:pt x="0" y="396458"/>
                            </a:moveTo>
                            <a:cubicBezTo>
                              <a:pt x="177506" y="405267"/>
                              <a:pt x="312147" y="424661"/>
                              <a:pt x="491556" y="407029"/>
                            </a:cubicBezTo>
                            <a:cubicBezTo>
                              <a:pt x="670965" y="389397"/>
                              <a:pt x="818340" y="358495"/>
                              <a:pt x="1076451" y="290664"/>
                            </a:cubicBezTo>
                            <a:cubicBezTo>
                              <a:pt x="1334562" y="222833"/>
                              <a:pt x="1718384" y="-3496"/>
                              <a:pt x="2040222" y="42"/>
                            </a:cubicBezTo>
                            <a:cubicBezTo>
                              <a:pt x="2362060" y="3580"/>
                              <a:pt x="2780198" y="242296"/>
                              <a:pt x="3007477" y="311889"/>
                            </a:cubicBezTo>
                            <a:cubicBezTo>
                              <a:pt x="3234756" y="381482"/>
                              <a:pt x="3269993" y="396458"/>
                              <a:pt x="3403894" y="417600"/>
                            </a:cubicBezTo>
                            <a:cubicBezTo>
                              <a:pt x="3537795" y="438742"/>
                              <a:pt x="3674338" y="438742"/>
                              <a:pt x="3810881" y="438742"/>
                            </a:cubicBez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8" name="Freeform: Shape 127">
                        <a:extLst>
                          <a:ext uri="{FF2B5EF4-FFF2-40B4-BE49-F238E27FC236}">
                            <a16:creationId xmlns:a16="http://schemas.microsoft.com/office/drawing/2014/main" id="{DE88ADC2-E0CA-407A-890C-023A3F2EC044}"/>
                          </a:ext>
                        </a:extLst>
                      </p:cNvPr>
                      <p:cNvSpPr/>
                      <p:nvPr/>
                    </p:nvSpPr>
                    <p:spPr>
                      <a:xfrm>
                        <a:off x="136525" y="4549775"/>
                        <a:ext cx="3651250" cy="0"/>
                      </a:xfrm>
                      <a:custGeom>
                        <a:avLst/>
                        <a:gdLst>
                          <a:gd name="connsiteX0" fmla="*/ 0 w 3651250"/>
                          <a:gd name="connsiteY0" fmla="*/ 0 h 0"/>
                          <a:gd name="connsiteX1" fmla="*/ 3651250 w 3651250"/>
                          <a:gd name="connsiteY1" fmla="*/ 0 h 0"/>
                        </a:gdLst>
                        <a:ahLst/>
                        <a:cxnLst>
                          <a:cxn ang="0">
                            <a:pos x="connsiteX0" y="connsiteY0"/>
                          </a:cxn>
                          <a:cxn ang="0">
                            <a:pos x="connsiteX1" y="connsiteY1"/>
                          </a:cxn>
                        </a:cxnLst>
                        <a:rect l="l" t="t" r="r" b="b"/>
                        <a:pathLst>
                          <a:path w="3651250">
                            <a:moveTo>
                              <a:pt x="0" y="0"/>
                            </a:moveTo>
                            <a:lnTo>
                              <a:pt x="3651250" y="0"/>
                            </a:lnTo>
                          </a:path>
                        </a:pathLst>
                      </a:cu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24" name="Oval 123">
                      <a:extLst>
                        <a:ext uri="{FF2B5EF4-FFF2-40B4-BE49-F238E27FC236}">
                          <a16:creationId xmlns:a16="http://schemas.microsoft.com/office/drawing/2014/main" id="{D1DFAD2E-5C74-483F-A459-ED83BB8CDD79}"/>
                        </a:ext>
                      </a:extLst>
                    </p:cNvPr>
                    <p:cNvSpPr/>
                    <p:nvPr/>
                  </p:nvSpPr>
                  <p:spPr>
                    <a:xfrm>
                      <a:off x="2070446" y="3171825"/>
                      <a:ext cx="60325" cy="60325"/>
                    </a:xfrm>
                    <a:prstGeom prst="ellipse">
                      <a:avLst/>
                    </a:prstGeom>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13" name="Group 112">
                    <a:extLst>
                      <a:ext uri="{FF2B5EF4-FFF2-40B4-BE49-F238E27FC236}">
                        <a16:creationId xmlns:a16="http://schemas.microsoft.com/office/drawing/2014/main" id="{EB43A19E-866C-405A-AF7C-78682E37CCDE}"/>
                      </a:ext>
                    </a:extLst>
                  </p:cNvPr>
                  <p:cNvGrpSpPr/>
                  <p:nvPr/>
                </p:nvGrpSpPr>
                <p:grpSpPr>
                  <a:xfrm>
                    <a:off x="0" y="0"/>
                    <a:ext cx="6227445" cy="6599194"/>
                    <a:chOff x="0" y="0"/>
                    <a:chExt cx="6227445" cy="6599194"/>
                  </a:xfrm>
                </p:grpSpPr>
                <p:grpSp>
                  <p:nvGrpSpPr>
                    <p:cNvPr id="117" name="Group 116">
                      <a:extLst>
                        <a:ext uri="{FF2B5EF4-FFF2-40B4-BE49-F238E27FC236}">
                          <a16:creationId xmlns:a16="http://schemas.microsoft.com/office/drawing/2014/main" id="{49F91C33-D16E-4E0C-9776-7FE597345849}"/>
                        </a:ext>
                      </a:extLst>
                    </p:cNvPr>
                    <p:cNvGrpSpPr/>
                    <p:nvPr/>
                  </p:nvGrpSpPr>
                  <p:grpSpPr>
                    <a:xfrm>
                      <a:off x="0" y="25400"/>
                      <a:ext cx="1264508" cy="6573794"/>
                      <a:chOff x="0" y="0"/>
                      <a:chExt cx="1264508" cy="6573794"/>
                    </a:xfrm>
                  </p:grpSpPr>
                  <p:sp>
                    <p:nvSpPr>
                      <p:cNvPr id="121" name="Freeform: Shape 120">
                        <a:extLst>
                          <a:ext uri="{FF2B5EF4-FFF2-40B4-BE49-F238E27FC236}">
                            <a16:creationId xmlns:a16="http://schemas.microsoft.com/office/drawing/2014/main" id="{D69580FC-55E0-4705-9962-DD57A4DFC810}"/>
                          </a:ext>
                        </a:extLst>
                      </p:cNvPr>
                      <p:cNvSpPr/>
                      <p:nvPr/>
                    </p:nvSpPr>
                    <p:spPr>
                      <a:xfrm>
                        <a:off x="61784" y="0"/>
                        <a:ext cx="1087154" cy="6573794"/>
                      </a:xfrm>
                      <a:custGeom>
                        <a:avLst/>
                        <a:gdLst>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12357 w 951470"/>
                          <a:gd name="connsiteY12" fmla="*/ 197708 h 7241059"/>
                          <a:gd name="connsiteX13" fmla="*/ 24714 w 951470"/>
                          <a:gd name="connsiteY13" fmla="*/ 74140 h 7241059"/>
                          <a:gd name="connsiteX14" fmla="*/ 135925 w 951470"/>
                          <a:gd name="connsiteY14" fmla="*/ 197708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0 w 951470"/>
                          <a:gd name="connsiteY12" fmla="*/ 197708 h 7241059"/>
                          <a:gd name="connsiteX13" fmla="*/ 24714 w 951470"/>
                          <a:gd name="connsiteY13" fmla="*/ 74140 h 7241059"/>
                          <a:gd name="connsiteX14" fmla="*/ 135925 w 951470"/>
                          <a:gd name="connsiteY14" fmla="*/ 197708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0 w 951470"/>
                          <a:gd name="connsiteY12" fmla="*/ 197708 h 7241059"/>
                          <a:gd name="connsiteX13" fmla="*/ 24714 w 951470"/>
                          <a:gd name="connsiteY13" fmla="*/ 74140 h 7241059"/>
                          <a:gd name="connsiteX14" fmla="*/ 148281 w 951470"/>
                          <a:gd name="connsiteY14" fmla="*/ 148281 h 724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470" h="7241059">
                            <a:moveTo>
                              <a:pt x="148281" y="148281"/>
                            </a:moveTo>
                            <a:lnTo>
                              <a:pt x="407773" y="24713"/>
                            </a:lnTo>
                            <a:lnTo>
                              <a:pt x="543698" y="160637"/>
                            </a:lnTo>
                            <a:lnTo>
                              <a:pt x="654908" y="24713"/>
                            </a:lnTo>
                            <a:lnTo>
                              <a:pt x="815546" y="135924"/>
                            </a:lnTo>
                            <a:lnTo>
                              <a:pt x="951470" y="0"/>
                            </a:lnTo>
                            <a:lnTo>
                              <a:pt x="951470" y="7241059"/>
                            </a:lnTo>
                            <a:lnTo>
                              <a:pt x="691979" y="7068064"/>
                            </a:lnTo>
                            <a:lnTo>
                              <a:pt x="370703" y="7129848"/>
                            </a:lnTo>
                            <a:lnTo>
                              <a:pt x="284206" y="6907427"/>
                            </a:lnTo>
                            <a:lnTo>
                              <a:pt x="61784" y="7043351"/>
                            </a:lnTo>
                            <a:lnTo>
                              <a:pt x="0" y="6981567"/>
                            </a:lnTo>
                            <a:lnTo>
                              <a:pt x="0" y="197708"/>
                            </a:lnTo>
                            <a:lnTo>
                              <a:pt x="24714" y="74140"/>
                            </a:lnTo>
                            <a:lnTo>
                              <a:pt x="148281" y="148281"/>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Text Box 1">
                        <a:extLst>
                          <a:ext uri="{FF2B5EF4-FFF2-40B4-BE49-F238E27FC236}">
                            <a16:creationId xmlns:a16="http://schemas.microsoft.com/office/drawing/2014/main" id="{2A04DCF8-543C-4168-8E11-4431233ECDF2}"/>
                          </a:ext>
                        </a:extLst>
                      </p:cNvPr>
                      <p:cNvSpPr txBox="1"/>
                      <p:nvPr/>
                    </p:nvSpPr>
                    <p:spPr>
                      <a:xfrm>
                        <a:off x="0" y="2731533"/>
                        <a:ext cx="1264508" cy="7143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2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    N</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9E4A7214-B7B0-4064-BCF1-B42673A8DD24}"/>
                        </a:ext>
                      </a:extLst>
                    </p:cNvPr>
                    <p:cNvGrpSpPr/>
                    <p:nvPr/>
                  </p:nvGrpSpPr>
                  <p:grpSpPr>
                    <a:xfrm>
                      <a:off x="4963160" y="0"/>
                      <a:ext cx="1264285" cy="6573520"/>
                      <a:chOff x="0" y="0"/>
                      <a:chExt cx="1264508" cy="6573794"/>
                    </a:xfrm>
                  </p:grpSpPr>
                  <p:sp>
                    <p:nvSpPr>
                      <p:cNvPr id="119" name="Freeform: Shape 118">
                        <a:extLst>
                          <a:ext uri="{FF2B5EF4-FFF2-40B4-BE49-F238E27FC236}">
                            <a16:creationId xmlns:a16="http://schemas.microsoft.com/office/drawing/2014/main" id="{118A9390-AF1A-40FF-A4D7-C4AC5B860CFC}"/>
                          </a:ext>
                        </a:extLst>
                      </p:cNvPr>
                      <p:cNvSpPr/>
                      <p:nvPr/>
                    </p:nvSpPr>
                    <p:spPr>
                      <a:xfrm flipH="1" flipV="1">
                        <a:off x="66040" y="0"/>
                        <a:ext cx="1087154" cy="6573794"/>
                      </a:xfrm>
                      <a:custGeom>
                        <a:avLst/>
                        <a:gdLst>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12357 w 951470"/>
                          <a:gd name="connsiteY12" fmla="*/ 197708 h 7241059"/>
                          <a:gd name="connsiteX13" fmla="*/ 24714 w 951470"/>
                          <a:gd name="connsiteY13" fmla="*/ 74140 h 7241059"/>
                          <a:gd name="connsiteX14" fmla="*/ 135925 w 951470"/>
                          <a:gd name="connsiteY14" fmla="*/ 197708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0 w 951470"/>
                          <a:gd name="connsiteY12" fmla="*/ 197708 h 7241059"/>
                          <a:gd name="connsiteX13" fmla="*/ 24714 w 951470"/>
                          <a:gd name="connsiteY13" fmla="*/ 74140 h 7241059"/>
                          <a:gd name="connsiteX14" fmla="*/ 135925 w 951470"/>
                          <a:gd name="connsiteY14" fmla="*/ 197708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61784 w 951470"/>
                          <a:gd name="connsiteY10" fmla="*/ 7043351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370703 w 951470"/>
                          <a:gd name="connsiteY8" fmla="*/ 7129848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13" fmla="*/ 24714 w 951470"/>
                          <a:gd name="connsiteY13" fmla="*/ 74140 h 7241059"/>
                          <a:gd name="connsiteX0" fmla="*/ 148281 w 951470"/>
                          <a:gd name="connsiteY0" fmla="*/ 148281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0" fmla="*/ 86035 w 951470"/>
                          <a:gd name="connsiteY0" fmla="*/ 81130 h 7241059"/>
                          <a:gd name="connsiteX1" fmla="*/ 407773 w 951470"/>
                          <a:gd name="connsiteY1" fmla="*/ 2471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0" fmla="*/ 86035 w 951470"/>
                          <a:gd name="connsiteY0" fmla="*/ 81130 h 7241059"/>
                          <a:gd name="connsiteX1" fmla="*/ 376650 w 951470"/>
                          <a:gd name="connsiteY1" fmla="*/ 52693 h 7241059"/>
                          <a:gd name="connsiteX2" fmla="*/ 543698 w 951470"/>
                          <a:gd name="connsiteY2" fmla="*/ 160637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0" fmla="*/ 86035 w 951470"/>
                          <a:gd name="connsiteY0" fmla="*/ 81130 h 7241059"/>
                          <a:gd name="connsiteX1" fmla="*/ 376650 w 951470"/>
                          <a:gd name="connsiteY1" fmla="*/ 52693 h 7241059"/>
                          <a:gd name="connsiteX2" fmla="*/ 490344 w 951470"/>
                          <a:gd name="connsiteY2" fmla="*/ 183020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0" fmla="*/ 86035 w 951470"/>
                          <a:gd name="connsiteY0" fmla="*/ 81130 h 7241059"/>
                          <a:gd name="connsiteX1" fmla="*/ 376650 w 951470"/>
                          <a:gd name="connsiteY1" fmla="*/ 52693 h 7241059"/>
                          <a:gd name="connsiteX2" fmla="*/ 490344 w 951470"/>
                          <a:gd name="connsiteY2" fmla="*/ 183020 h 7241059"/>
                          <a:gd name="connsiteX3" fmla="*/ 654908 w 951470"/>
                          <a:gd name="connsiteY3" fmla="*/ 24713 h 7241059"/>
                          <a:gd name="connsiteX4" fmla="*/ 815546 w 951470"/>
                          <a:gd name="connsiteY4" fmla="*/ 135924 h 7241059"/>
                          <a:gd name="connsiteX5" fmla="*/ 951470 w 951470"/>
                          <a:gd name="connsiteY5" fmla="*/ 0 h 7241059"/>
                          <a:gd name="connsiteX6" fmla="*/ 951470 w 951470"/>
                          <a:gd name="connsiteY6" fmla="*/ 7241059 h 7241059"/>
                          <a:gd name="connsiteX7" fmla="*/ 691979 w 951470"/>
                          <a:gd name="connsiteY7" fmla="*/ 7068064 h 7241059"/>
                          <a:gd name="connsiteX8" fmla="*/ 512979 w 951470"/>
                          <a:gd name="connsiteY8" fmla="*/ 7169020 h 7241059"/>
                          <a:gd name="connsiteX9" fmla="*/ 284206 w 951470"/>
                          <a:gd name="connsiteY9" fmla="*/ 6907427 h 7241059"/>
                          <a:gd name="connsiteX10" fmla="*/ 97353 w 951470"/>
                          <a:gd name="connsiteY10" fmla="*/ 7149673 h 7241059"/>
                          <a:gd name="connsiteX11" fmla="*/ 0 w 951470"/>
                          <a:gd name="connsiteY11" fmla="*/ 6981567 h 7241059"/>
                          <a:gd name="connsiteX12" fmla="*/ 0 w 951470"/>
                          <a:gd name="connsiteY12" fmla="*/ 197708 h 7241059"/>
                          <a:gd name="connsiteX13" fmla="*/ 86035 w 951470"/>
                          <a:gd name="connsiteY13" fmla="*/ 81130 h 724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1470" h="7241059">
                            <a:moveTo>
                              <a:pt x="86035" y="81130"/>
                            </a:moveTo>
                            <a:lnTo>
                              <a:pt x="376650" y="52693"/>
                            </a:lnTo>
                            <a:lnTo>
                              <a:pt x="490344" y="183020"/>
                            </a:lnTo>
                            <a:lnTo>
                              <a:pt x="654908" y="24713"/>
                            </a:lnTo>
                            <a:lnTo>
                              <a:pt x="815546" y="135924"/>
                            </a:lnTo>
                            <a:lnTo>
                              <a:pt x="951470" y="0"/>
                            </a:lnTo>
                            <a:lnTo>
                              <a:pt x="951470" y="7241059"/>
                            </a:lnTo>
                            <a:lnTo>
                              <a:pt x="691979" y="7068064"/>
                            </a:lnTo>
                            <a:lnTo>
                              <a:pt x="512979" y="7169020"/>
                            </a:lnTo>
                            <a:lnTo>
                              <a:pt x="284206" y="6907427"/>
                            </a:lnTo>
                            <a:lnTo>
                              <a:pt x="97353" y="7149673"/>
                            </a:lnTo>
                            <a:lnTo>
                              <a:pt x="0" y="6981567"/>
                            </a:lnTo>
                            <a:lnTo>
                              <a:pt x="0" y="197708"/>
                            </a:lnTo>
                            <a:lnTo>
                              <a:pt x="86035" y="81130"/>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0" name="Text Box 15">
                        <a:extLst>
                          <a:ext uri="{FF2B5EF4-FFF2-40B4-BE49-F238E27FC236}">
                            <a16:creationId xmlns:a16="http://schemas.microsoft.com/office/drawing/2014/main" id="{C5A74C6E-E519-4C90-A04B-9A40FB6904E8}"/>
                          </a:ext>
                        </a:extLst>
                      </p:cNvPr>
                      <p:cNvSpPr txBox="1"/>
                      <p:nvPr/>
                    </p:nvSpPr>
                    <p:spPr>
                      <a:xfrm>
                        <a:off x="0" y="2698820"/>
                        <a:ext cx="1264508" cy="7143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2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    N</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114" name="Group 113">
                    <a:extLst>
                      <a:ext uri="{FF2B5EF4-FFF2-40B4-BE49-F238E27FC236}">
                        <a16:creationId xmlns:a16="http://schemas.microsoft.com/office/drawing/2014/main" id="{7D886474-51BD-404F-9150-5F4D085F6228}"/>
                      </a:ext>
                    </a:extLst>
                  </p:cNvPr>
                  <p:cNvGrpSpPr/>
                  <p:nvPr/>
                </p:nvGrpSpPr>
                <p:grpSpPr>
                  <a:xfrm>
                    <a:off x="2962275" y="2479675"/>
                    <a:ext cx="238125" cy="238125"/>
                    <a:chOff x="0" y="0"/>
                    <a:chExt cx="238125" cy="238125"/>
                  </a:xfrm>
                </p:grpSpPr>
                <p:sp>
                  <p:nvSpPr>
                    <p:cNvPr id="115" name="Freeform: Shape 114">
                      <a:extLst>
                        <a:ext uri="{FF2B5EF4-FFF2-40B4-BE49-F238E27FC236}">
                          <a16:creationId xmlns:a16="http://schemas.microsoft.com/office/drawing/2014/main" id="{70CC3552-BC64-4C8C-9C00-04EA3D36FF50}"/>
                        </a:ext>
                      </a:extLst>
                    </p:cNvPr>
                    <p:cNvSpPr/>
                    <p:nvPr/>
                  </p:nvSpPr>
                  <p:spPr>
                    <a:xfrm>
                      <a:off x="112713" y="0"/>
                      <a:ext cx="0" cy="238125"/>
                    </a:xfrm>
                    <a:custGeom>
                      <a:avLst/>
                      <a:gdLst>
                        <a:gd name="connsiteX0" fmla="*/ 0 w 0"/>
                        <a:gd name="connsiteY0" fmla="*/ 0 h 238125"/>
                        <a:gd name="connsiteX1" fmla="*/ 0 w 0"/>
                        <a:gd name="connsiteY1" fmla="*/ 238125 h 238125"/>
                      </a:gdLst>
                      <a:ahLst/>
                      <a:cxnLst>
                        <a:cxn ang="0">
                          <a:pos x="connsiteX0" y="connsiteY0"/>
                        </a:cxn>
                        <a:cxn ang="0">
                          <a:pos x="connsiteX1" y="connsiteY1"/>
                        </a:cxn>
                      </a:cxnLst>
                      <a:rect l="l" t="t" r="r" b="b"/>
                      <a:pathLst>
                        <a:path h="238125">
                          <a:moveTo>
                            <a:pt x="0" y="0"/>
                          </a:moveTo>
                          <a:lnTo>
                            <a:pt x="0" y="23812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6" name="Freeform: Shape 115">
                      <a:extLst>
                        <a:ext uri="{FF2B5EF4-FFF2-40B4-BE49-F238E27FC236}">
                          <a16:creationId xmlns:a16="http://schemas.microsoft.com/office/drawing/2014/main" id="{0C8CC201-5607-442A-936B-00365F2CCDE0}"/>
                        </a:ext>
                      </a:extLst>
                    </p:cNvPr>
                    <p:cNvSpPr/>
                    <p:nvPr/>
                  </p:nvSpPr>
                  <p:spPr>
                    <a:xfrm rot="16200000">
                      <a:off x="119063" y="0"/>
                      <a:ext cx="0" cy="238125"/>
                    </a:xfrm>
                    <a:custGeom>
                      <a:avLst/>
                      <a:gdLst>
                        <a:gd name="connsiteX0" fmla="*/ 0 w 0"/>
                        <a:gd name="connsiteY0" fmla="*/ 0 h 238125"/>
                        <a:gd name="connsiteX1" fmla="*/ 0 w 0"/>
                        <a:gd name="connsiteY1" fmla="*/ 238125 h 238125"/>
                      </a:gdLst>
                      <a:ahLst/>
                      <a:cxnLst>
                        <a:cxn ang="0">
                          <a:pos x="connsiteX0" y="connsiteY0"/>
                        </a:cxn>
                        <a:cxn ang="0">
                          <a:pos x="connsiteX1" y="connsiteY1"/>
                        </a:cxn>
                      </a:cxnLst>
                      <a:rect l="l" t="t" r="r" b="b"/>
                      <a:pathLst>
                        <a:path h="238125">
                          <a:moveTo>
                            <a:pt x="0" y="0"/>
                          </a:moveTo>
                          <a:lnTo>
                            <a:pt x="0" y="23812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grpSp>
          <p:grpSp>
            <p:nvGrpSpPr>
              <p:cNvPr id="82" name="Group 81">
                <a:extLst>
                  <a:ext uri="{FF2B5EF4-FFF2-40B4-BE49-F238E27FC236}">
                    <a16:creationId xmlns:a16="http://schemas.microsoft.com/office/drawing/2014/main" id="{35C027C1-D9ED-4F15-81CF-5C2301D68341}"/>
                  </a:ext>
                </a:extLst>
              </p:cNvPr>
              <p:cNvGrpSpPr/>
              <p:nvPr/>
            </p:nvGrpSpPr>
            <p:grpSpPr>
              <a:xfrm>
                <a:off x="1872000" y="1569600"/>
                <a:ext cx="2377440" cy="1228356"/>
                <a:chOff x="0" y="-30480"/>
                <a:chExt cx="2377440" cy="1228356"/>
              </a:xfrm>
            </p:grpSpPr>
            <p:sp>
              <p:nvSpPr>
                <p:cNvPr id="104" name="Isosceles Triangle 103">
                  <a:extLst>
                    <a:ext uri="{FF2B5EF4-FFF2-40B4-BE49-F238E27FC236}">
                      <a16:creationId xmlns:a16="http://schemas.microsoft.com/office/drawing/2014/main" id="{85CD229F-3AB3-4C8C-9549-76D87E0B59F7}"/>
                    </a:ext>
                  </a:extLst>
                </p:cNvPr>
                <p:cNvSpPr/>
                <p:nvPr/>
              </p:nvSpPr>
              <p:spPr>
                <a:xfrm rot="3293025">
                  <a:off x="30480" y="8382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5" name="Isosceles Triangle 104">
                  <a:extLst>
                    <a:ext uri="{FF2B5EF4-FFF2-40B4-BE49-F238E27FC236}">
                      <a16:creationId xmlns:a16="http://schemas.microsoft.com/office/drawing/2014/main" id="{6C4CD1FA-E806-47C5-AA99-3B3DC889BED6}"/>
                    </a:ext>
                  </a:extLst>
                </p:cNvPr>
                <p:cNvSpPr/>
                <p:nvPr/>
              </p:nvSpPr>
              <p:spPr>
                <a:xfrm rot="1570500">
                  <a:off x="35560" y="60706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6" name="Isosceles Triangle 105">
                  <a:extLst>
                    <a:ext uri="{FF2B5EF4-FFF2-40B4-BE49-F238E27FC236}">
                      <a16:creationId xmlns:a16="http://schemas.microsoft.com/office/drawing/2014/main" id="{06D45623-FEA5-4D75-AC25-C3B031B64BDF}"/>
                    </a:ext>
                  </a:extLst>
                </p:cNvPr>
                <p:cNvSpPr/>
                <p:nvPr/>
              </p:nvSpPr>
              <p:spPr>
                <a:xfrm rot="655492">
                  <a:off x="140427" y="1030379"/>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7" name="Isosceles Triangle 106">
                  <a:extLst>
                    <a:ext uri="{FF2B5EF4-FFF2-40B4-BE49-F238E27FC236}">
                      <a16:creationId xmlns:a16="http://schemas.microsoft.com/office/drawing/2014/main" id="{C994B629-37B7-4CFF-98B3-4A883A3DCB3E}"/>
                    </a:ext>
                  </a:extLst>
                </p:cNvPr>
                <p:cNvSpPr/>
                <p:nvPr/>
              </p:nvSpPr>
              <p:spPr>
                <a:xfrm rot="8191070">
                  <a:off x="2110740" y="-3048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8" name="Isosceles Triangle 107">
                  <a:extLst>
                    <a:ext uri="{FF2B5EF4-FFF2-40B4-BE49-F238E27FC236}">
                      <a16:creationId xmlns:a16="http://schemas.microsoft.com/office/drawing/2014/main" id="{5EE86A20-50D8-4C8F-B578-4F86EDA6DC04}"/>
                    </a:ext>
                  </a:extLst>
                </p:cNvPr>
                <p:cNvSpPr/>
                <p:nvPr/>
              </p:nvSpPr>
              <p:spPr>
                <a:xfrm rot="9270078">
                  <a:off x="2275840" y="53086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9" name="Isosceles Triangle 108">
                  <a:extLst>
                    <a:ext uri="{FF2B5EF4-FFF2-40B4-BE49-F238E27FC236}">
                      <a16:creationId xmlns:a16="http://schemas.microsoft.com/office/drawing/2014/main" id="{A5226424-D4AC-409A-82B1-47A998CF5E6A}"/>
                    </a:ext>
                  </a:extLst>
                </p:cNvPr>
                <p:cNvSpPr/>
                <p:nvPr/>
              </p:nvSpPr>
              <p:spPr>
                <a:xfrm rot="10569869">
                  <a:off x="2212165" y="1035316"/>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83" name="Group 82">
                <a:extLst>
                  <a:ext uri="{FF2B5EF4-FFF2-40B4-BE49-F238E27FC236}">
                    <a16:creationId xmlns:a16="http://schemas.microsoft.com/office/drawing/2014/main" id="{23E43928-CBE9-4D08-B271-E1FCE989C5A5}"/>
                  </a:ext>
                </a:extLst>
              </p:cNvPr>
              <p:cNvGrpSpPr/>
              <p:nvPr/>
            </p:nvGrpSpPr>
            <p:grpSpPr>
              <a:xfrm>
                <a:off x="1864800" y="2270852"/>
                <a:ext cx="2235200" cy="2113783"/>
                <a:chOff x="0" y="-54748"/>
                <a:chExt cx="2235200" cy="2113783"/>
              </a:xfrm>
            </p:grpSpPr>
            <p:sp>
              <p:nvSpPr>
                <p:cNvPr id="98" name="Isosceles Triangle 97">
                  <a:extLst>
                    <a:ext uri="{FF2B5EF4-FFF2-40B4-BE49-F238E27FC236}">
                      <a16:creationId xmlns:a16="http://schemas.microsoft.com/office/drawing/2014/main" id="{7CA7CB27-0031-406B-BF1A-9DE36A8D2C35}"/>
                    </a:ext>
                  </a:extLst>
                </p:cNvPr>
                <p:cNvSpPr/>
                <p:nvPr/>
              </p:nvSpPr>
              <p:spPr>
                <a:xfrm rot="9564403">
                  <a:off x="1785063" y="-54748"/>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9" name="Isosceles Triangle 98">
                  <a:extLst>
                    <a:ext uri="{FF2B5EF4-FFF2-40B4-BE49-F238E27FC236}">
                      <a16:creationId xmlns:a16="http://schemas.microsoft.com/office/drawing/2014/main" id="{DF4CE076-25C6-4F51-80C6-E15F22BA74B3}"/>
                    </a:ext>
                  </a:extLst>
                </p:cNvPr>
                <p:cNvSpPr/>
                <p:nvPr/>
              </p:nvSpPr>
              <p:spPr>
                <a:xfrm rot="11493300">
                  <a:off x="1952355" y="912866"/>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0" name="Isosceles Triangle 99">
                  <a:extLst>
                    <a:ext uri="{FF2B5EF4-FFF2-40B4-BE49-F238E27FC236}">
                      <a16:creationId xmlns:a16="http://schemas.microsoft.com/office/drawing/2014/main" id="{2ABE3A5B-A4B7-490B-B80C-94254A5EA2B9}"/>
                    </a:ext>
                  </a:extLst>
                </p:cNvPr>
                <p:cNvSpPr/>
                <p:nvPr/>
              </p:nvSpPr>
              <p:spPr>
                <a:xfrm rot="11852470" flipH="1" flipV="1">
                  <a:off x="530860" y="4064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Isosceles Triangle 100">
                  <a:extLst>
                    <a:ext uri="{FF2B5EF4-FFF2-40B4-BE49-F238E27FC236}">
                      <a16:creationId xmlns:a16="http://schemas.microsoft.com/office/drawing/2014/main" id="{C34BA796-B7E4-46BE-9518-F1FD40AF92E9}"/>
                    </a:ext>
                  </a:extLst>
                </p:cNvPr>
                <p:cNvSpPr/>
                <p:nvPr/>
              </p:nvSpPr>
              <p:spPr>
                <a:xfrm rot="21332206">
                  <a:off x="373380" y="83820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2" name="Isosceles Triangle 101">
                  <a:extLst>
                    <a:ext uri="{FF2B5EF4-FFF2-40B4-BE49-F238E27FC236}">
                      <a16:creationId xmlns:a16="http://schemas.microsoft.com/office/drawing/2014/main" id="{C05C50EF-9025-4E31-8FDF-06D2FA6D18A4}"/>
                    </a:ext>
                  </a:extLst>
                </p:cNvPr>
                <p:cNvSpPr/>
                <p:nvPr/>
              </p:nvSpPr>
              <p:spPr>
                <a:xfrm rot="5100778">
                  <a:off x="30480" y="1926955"/>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3" name="Isosceles Triangle 102">
                  <a:extLst>
                    <a:ext uri="{FF2B5EF4-FFF2-40B4-BE49-F238E27FC236}">
                      <a16:creationId xmlns:a16="http://schemas.microsoft.com/office/drawing/2014/main" id="{DD7873DD-F769-4D0F-8453-147A46DDB0DA}"/>
                    </a:ext>
                  </a:extLst>
                </p:cNvPr>
                <p:cNvSpPr/>
                <p:nvPr/>
              </p:nvSpPr>
              <p:spPr>
                <a:xfrm rot="5808515">
                  <a:off x="2103120" y="191770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84" name="Group 83">
                <a:extLst>
                  <a:ext uri="{FF2B5EF4-FFF2-40B4-BE49-F238E27FC236}">
                    <a16:creationId xmlns:a16="http://schemas.microsoft.com/office/drawing/2014/main" id="{83271AE8-FC56-42D3-A3F4-081131305904}"/>
                  </a:ext>
                </a:extLst>
              </p:cNvPr>
              <p:cNvGrpSpPr/>
              <p:nvPr/>
            </p:nvGrpSpPr>
            <p:grpSpPr>
              <a:xfrm>
                <a:off x="1706400" y="259200"/>
                <a:ext cx="2626360" cy="1201420"/>
                <a:chOff x="0" y="0"/>
                <a:chExt cx="2626360" cy="1201420"/>
              </a:xfrm>
            </p:grpSpPr>
            <p:sp>
              <p:nvSpPr>
                <p:cNvPr id="92" name="Isosceles Triangle 91">
                  <a:extLst>
                    <a:ext uri="{FF2B5EF4-FFF2-40B4-BE49-F238E27FC236}">
                      <a16:creationId xmlns:a16="http://schemas.microsoft.com/office/drawing/2014/main" id="{A08DDE53-EDB1-44C3-BFC4-C1E55055CD2A}"/>
                    </a:ext>
                  </a:extLst>
                </p:cNvPr>
                <p:cNvSpPr/>
                <p:nvPr/>
              </p:nvSpPr>
              <p:spPr>
                <a:xfrm rot="4193857">
                  <a:off x="119380" y="106934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3" name="Isosceles Triangle 92">
                  <a:extLst>
                    <a:ext uri="{FF2B5EF4-FFF2-40B4-BE49-F238E27FC236}">
                      <a16:creationId xmlns:a16="http://schemas.microsoft.com/office/drawing/2014/main" id="{566D0308-E4E2-4A95-A7BE-997BF0C39A8E}"/>
                    </a:ext>
                  </a:extLst>
                </p:cNvPr>
                <p:cNvSpPr/>
                <p:nvPr/>
              </p:nvSpPr>
              <p:spPr>
                <a:xfrm rot="5400000">
                  <a:off x="121920" y="44704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Isosceles Triangle 93">
                  <a:extLst>
                    <a:ext uri="{FF2B5EF4-FFF2-40B4-BE49-F238E27FC236}">
                      <a16:creationId xmlns:a16="http://schemas.microsoft.com/office/drawing/2014/main" id="{3C14FE8D-9F4B-44C4-A30E-4596CDFFC64C}"/>
                    </a:ext>
                  </a:extLst>
                </p:cNvPr>
                <p:cNvSpPr/>
                <p:nvPr/>
              </p:nvSpPr>
              <p:spPr>
                <a:xfrm rot="5400000">
                  <a:off x="2494280" y="44196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5" name="Isosceles Triangle 94">
                  <a:extLst>
                    <a:ext uri="{FF2B5EF4-FFF2-40B4-BE49-F238E27FC236}">
                      <a16:creationId xmlns:a16="http://schemas.microsoft.com/office/drawing/2014/main" id="{C5297439-1DB1-434B-9AAE-67D54C67C63A}"/>
                    </a:ext>
                  </a:extLst>
                </p:cNvPr>
                <p:cNvSpPr/>
                <p:nvPr/>
              </p:nvSpPr>
              <p:spPr>
                <a:xfrm rot="6665630">
                  <a:off x="2440940" y="104394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6" name="Isosceles Triangle 95">
                  <a:extLst>
                    <a:ext uri="{FF2B5EF4-FFF2-40B4-BE49-F238E27FC236}">
                      <a16:creationId xmlns:a16="http://schemas.microsoft.com/office/drawing/2014/main" id="{5F5F6667-C4B8-4382-9C8D-9BC94644B701}"/>
                    </a:ext>
                  </a:extLst>
                </p:cNvPr>
                <p:cNvSpPr/>
                <p:nvPr/>
              </p:nvSpPr>
              <p:spPr>
                <a:xfrm rot="5400000">
                  <a:off x="30480" y="-2540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Isosceles Triangle 96">
                  <a:extLst>
                    <a:ext uri="{FF2B5EF4-FFF2-40B4-BE49-F238E27FC236}">
                      <a16:creationId xmlns:a16="http://schemas.microsoft.com/office/drawing/2014/main" id="{30656A97-97BC-440A-8564-A9B2E6123FA8}"/>
                    </a:ext>
                  </a:extLst>
                </p:cNvPr>
                <p:cNvSpPr/>
                <p:nvPr/>
              </p:nvSpPr>
              <p:spPr>
                <a:xfrm rot="5400000">
                  <a:off x="2407920" y="-3048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85" name="Group 84">
                <a:extLst>
                  <a:ext uri="{FF2B5EF4-FFF2-40B4-BE49-F238E27FC236}">
                    <a16:creationId xmlns:a16="http://schemas.microsoft.com/office/drawing/2014/main" id="{3D463F34-9C1C-47E5-8432-79ECBDE60DF0}"/>
                  </a:ext>
                </a:extLst>
              </p:cNvPr>
              <p:cNvGrpSpPr/>
              <p:nvPr/>
            </p:nvGrpSpPr>
            <p:grpSpPr>
              <a:xfrm>
                <a:off x="1641600" y="4989600"/>
                <a:ext cx="2799080" cy="1056112"/>
                <a:chOff x="0" y="0"/>
                <a:chExt cx="2799080" cy="1056112"/>
              </a:xfrm>
            </p:grpSpPr>
            <p:sp>
              <p:nvSpPr>
                <p:cNvPr id="86" name="Isosceles Triangle 85">
                  <a:extLst>
                    <a:ext uri="{FF2B5EF4-FFF2-40B4-BE49-F238E27FC236}">
                      <a16:creationId xmlns:a16="http://schemas.microsoft.com/office/drawing/2014/main" id="{8B446A3D-DCEB-4730-A124-C9B4EA866C7A}"/>
                    </a:ext>
                  </a:extLst>
                </p:cNvPr>
                <p:cNvSpPr/>
                <p:nvPr/>
              </p:nvSpPr>
              <p:spPr>
                <a:xfrm rot="4507004">
                  <a:off x="30480" y="-3048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Isosceles Triangle 86">
                  <a:extLst>
                    <a:ext uri="{FF2B5EF4-FFF2-40B4-BE49-F238E27FC236}">
                      <a16:creationId xmlns:a16="http://schemas.microsoft.com/office/drawing/2014/main" id="{EECB538C-960E-4E66-95A2-A76C699958A1}"/>
                    </a:ext>
                  </a:extLst>
                </p:cNvPr>
                <p:cNvSpPr/>
                <p:nvPr/>
              </p:nvSpPr>
              <p:spPr>
                <a:xfrm rot="17482605" flipV="1">
                  <a:off x="2667000" y="4176"/>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Isosceles Triangle 87">
                  <a:extLst>
                    <a:ext uri="{FF2B5EF4-FFF2-40B4-BE49-F238E27FC236}">
                      <a16:creationId xmlns:a16="http://schemas.microsoft.com/office/drawing/2014/main" id="{80894933-265C-4731-BE95-83D99E376EE9}"/>
                    </a:ext>
                  </a:extLst>
                </p:cNvPr>
                <p:cNvSpPr/>
                <p:nvPr/>
              </p:nvSpPr>
              <p:spPr>
                <a:xfrm rot="4507004">
                  <a:off x="401320" y="30988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Isosceles Triangle 88">
                  <a:extLst>
                    <a:ext uri="{FF2B5EF4-FFF2-40B4-BE49-F238E27FC236}">
                      <a16:creationId xmlns:a16="http://schemas.microsoft.com/office/drawing/2014/main" id="{7D471FC1-C2F7-4182-B109-56230B917568}"/>
                    </a:ext>
                  </a:extLst>
                </p:cNvPr>
                <p:cNvSpPr/>
                <p:nvPr/>
              </p:nvSpPr>
              <p:spPr>
                <a:xfrm rot="17420114" flipV="1">
                  <a:off x="2138680" y="279400"/>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0" name="Isosceles Triangle 89">
                  <a:extLst>
                    <a:ext uri="{FF2B5EF4-FFF2-40B4-BE49-F238E27FC236}">
                      <a16:creationId xmlns:a16="http://schemas.microsoft.com/office/drawing/2014/main" id="{3CFD60B2-D888-4B3A-A625-2869078C0978}"/>
                    </a:ext>
                  </a:extLst>
                </p:cNvPr>
                <p:cNvSpPr/>
                <p:nvPr/>
              </p:nvSpPr>
              <p:spPr>
                <a:xfrm rot="5400000">
                  <a:off x="154940" y="924032"/>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Isosceles Triangle 90">
                  <a:extLst>
                    <a:ext uri="{FF2B5EF4-FFF2-40B4-BE49-F238E27FC236}">
                      <a16:creationId xmlns:a16="http://schemas.microsoft.com/office/drawing/2014/main" id="{C537B76C-2F5B-4E2E-9307-ED87D36DFED8}"/>
                    </a:ext>
                  </a:extLst>
                </p:cNvPr>
                <p:cNvSpPr/>
                <p:nvPr/>
              </p:nvSpPr>
              <p:spPr>
                <a:xfrm rot="5400000">
                  <a:off x="2535926" y="918952"/>
                  <a:ext cx="101600" cy="162560"/>
                </a:xfrm>
                <a:prstGeom prst="triangl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79" name="Text Box 2">
              <a:extLst>
                <a:ext uri="{FF2B5EF4-FFF2-40B4-BE49-F238E27FC236}">
                  <a16:creationId xmlns:a16="http://schemas.microsoft.com/office/drawing/2014/main" id="{623D4709-FF14-46EA-A878-B89E9FA32375}"/>
                </a:ext>
              </a:extLst>
            </p:cNvPr>
            <p:cNvSpPr txBox="1"/>
            <p:nvPr/>
          </p:nvSpPr>
          <p:spPr>
            <a:xfrm>
              <a:off x="3227540" y="2496854"/>
              <a:ext cx="421710" cy="204591"/>
            </a:xfrm>
            <a:prstGeom prst="rect">
              <a:avLst/>
            </a:prstGeom>
            <a:solidFill>
              <a:schemeClr val="lt1"/>
            </a:solidFill>
            <a:ln w="6350">
              <a:noFill/>
            </a:ln>
          </p:spPr>
          <p:txBody>
            <a:bodyPr rot="0" spcFirstLastPara="0" vert="horz" wrap="square" lIns="36000" tIns="0" rIns="36000" bIns="0" numCol="1" spcCol="0" rtlCol="0" fromWordArt="0" anchor="t" anchorCtr="0" forceAA="0" compatLnSpc="1">
              <a:prstTxWarp prst="textNoShape">
                <a:avLst/>
              </a:prstTxWarp>
              <a:noAutofit/>
            </a:bodyPr>
            <a:lstStyle/>
            <a:p>
              <a:pPr algn="ct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wire</a:t>
              </a:r>
            </a:p>
          </p:txBody>
        </p:sp>
        <p:sp>
          <p:nvSpPr>
            <p:cNvPr id="80" name="Text Box 3">
              <a:extLst>
                <a:ext uri="{FF2B5EF4-FFF2-40B4-BE49-F238E27FC236}">
                  <a16:creationId xmlns:a16="http://schemas.microsoft.com/office/drawing/2014/main" id="{A516258B-8AC0-4DCA-B3F9-2980BF42D8F8}"/>
                </a:ext>
              </a:extLst>
            </p:cNvPr>
            <p:cNvSpPr txBox="1"/>
            <p:nvPr/>
          </p:nvSpPr>
          <p:spPr>
            <a:xfrm>
              <a:off x="2459277" y="4329830"/>
              <a:ext cx="1248428" cy="204591"/>
            </a:xfrm>
            <a:prstGeom prst="rect">
              <a:avLst/>
            </a:prstGeom>
            <a:noFill/>
            <a:ln w="6350">
              <a:noFill/>
            </a:ln>
          </p:spPr>
          <p:txBody>
            <a:bodyPr rot="0" spcFirstLastPara="0" vert="horz" wrap="square" lIns="36000" tIns="0" rIns="36000" bIns="0" numCol="1" spcCol="0" rtlCol="0" fromWordArt="0" anchor="t" anchorCtr="0" forceAA="0" compatLnSpc="1">
              <a:prstTxWarp prst="textNoShape">
                <a:avLst/>
              </a:prstTxWarp>
              <a:noAutofit/>
            </a:bodyPr>
            <a:lstStyle/>
            <a:p>
              <a:pPr algn="ct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neutral point</a:t>
              </a:r>
            </a:p>
          </p:txBody>
        </p:sp>
      </p:grpSp>
    </p:spTree>
    <p:extLst>
      <p:ext uri="{BB962C8B-B14F-4D97-AF65-F5344CB8AC3E}">
        <p14:creationId xmlns:p14="http://schemas.microsoft.com/office/powerpoint/2010/main" val="813118042"/>
      </p:ext>
    </p:extLst>
  </p:cSld>
  <p:clrMapOvr>
    <a:masterClrMapping/>
  </p:clrMapOvr>
  <p:transition advClick="0" advTm="40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14313"/>
            <a:ext cx="8229600" cy="846137"/>
          </a:xfrm>
        </p:spPr>
        <p:txBody>
          <a:bodyPr/>
          <a:lstStyle/>
          <a:p>
            <a:r>
              <a:rPr lang="en-GB"/>
              <a:t>Forces on a coil in a magnetic field</a:t>
            </a:r>
          </a:p>
        </p:txBody>
      </p:sp>
      <p:pic>
        <p:nvPicPr>
          <p:cNvPr id="8195" name="Content Placeholder 3" descr="torque_on_a_coil.png"/>
          <p:cNvPicPr>
            <a:picLocks noGrp="1" noChangeAspect="1"/>
          </p:cNvPicPr>
          <p:nvPr>
            <p:ph idx="1"/>
          </p:nvPr>
        </p:nvPicPr>
        <p:blipFill>
          <a:blip r:embed="rId2"/>
          <a:srcRect/>
          <a:stretch>
            <a:fillRect/>
          </a:stretch>
        </p:blipFill>
        <p:spPr>
          <a:xfrm>
            <a:off x="2117725" y="2786063"/>
            <a:ext cx="4908550" cy="3729037"/>
          </a:xfrm>
        </p:spPr>
      </p:pic>
      <p:sp>
        <p:nvSpPr>
          <p:cNvPr id="8196" name="Rectangle 5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GB"/>
          </a:p>
        </p:txBody>
      </p:sp>
      <p:sp>
        <p:nvSpPr>
          <p:cNvPr id="29758" name="Rectangle 62"/>
          <p:cNvSpPr>
            <a:spLocks noChangeArrowheads="1"/>
          </p:cNvSpPr>
          <p:nvPr/>
        </p:nvSpPr>
        <p:spPr bwMode="auto">
          <a:xfrm>
            <a:off x="642938" y="1071563"/>
            <a:ext cx="7786687" cy="1754187"/>
          </a:xfrm>
          <a:prstGeom prst="rect">
            <a:avLst/>
          </a:prstGeom>
          <a:noFill/>
          <a:ln w="9525">
            <a:noFill/>
            <a:miter lim="800000"/>
            <a:headEnd/>
            <a:tailEnd/>
          </a:ln>
          <a:effectLst/>
        </p:spPr>
        <p:txBody>
          <a:bodyPr anchor="ctr">
            <a:spAutoFit/>
          </a:bodyPr>
          <a:lstStyle/>
          <a:p>
            <a:pPr algn="just" eaLnBrk="0" hangingPunct="0">
              <a:tabLst>
                <a:tab pos="130175" algn="l"/>
              </a:tabLst>
              <a:defRPr/>
            </a:pPr>
            <a:r>
              <a:rPr lang="en-US" dirty="0">
                <a:latin typeface="+mn-lt"/>
                <a:ea typeface="Times New Roman" pitchFamily="18" charset="0"/>
                <a:cs typeface="Arial" pitchFamily="34" charset="0"/>
              </a:rPr>
              <a:t>If a current flows round a coil the way the current direction along one side of the coil will be opposite to that along the other side. </a:t>
            </a:r>
            <a:r>
              <a:rPr lang="en-US">
                <a:latin typeface="+mn-lt"/>
                <a:ea typeface="Times New Roman" pitchFamily="18" charset="0"/>
                <a:cs typeface="Arial" pitchFamily="34" charset="0"/>
              </a:rPr>
              <a:t>If </a:t>
            </a:r>
            <a:r>
              <a:rPr lang="en-US" dirty="0">
                <a:latin typeface="+mn-lt"/>
                <a:ea typeface="Times New Roman" pitchFamily="18" charset="0"/>
                <a:cs typeface="Arial" pitchFamily="34" charset="0"/>
              </a:rPr>
              <a:t>the coil is placed in a magnetic field the forces on each side of the coil will be opposite to each other.</a:t>
            </a:r>
          </a:p>
          <a:p>
            <a:pPr algn="just" eaLnBrk="0" hangingPunct="0">
              <a:tabLst>
                <a:tab pos="130175" algn="l"/>
              </a:tabLst>
              <a:defRPr/>
            </a:pPr>
            <a:endParaRPr lang="en-GB" dirty="0">
              <a:latin typeface="+mn-lt"/>
              <a:cs typeface="Arial" pitchFamily="34" charset="0"/>
            </a:endParaRPr>
          </a:p>
          <a:p>
            <a:pPr algn="just" eaLnBrk="0" hangingPunct="0">
              <a:tabLst>
                <a:tab pos="130175" algn="l"/>
              </a:tabLst>
              <a:defRPr/>
            </a:pPr>
            <a:r>
              <a:rPr lang="en-GB" dirty="0">
                <a:latin typeface="+mn-lt"/>
                <a:ea typeface="Times New Roman" pitchFamily="18" charset="0"/>
                <a:cs typeface="Arial" pitchFamily="34" charset="0"/>
              </a:rPr>
              <a:t>This means that side of the coil will be pushed upwards and the other side pushed downwards and so the coil will twist.</a:t>
            </a:r>
            <a:r>
              <a:rPr lang="en-GB" dirty="0">
                <a:latin typeface="+mn-lt"/>
                <a:cs typeface="Arial" pitchFamily="34" charset="0"/>
              </a:rPr>
              <a:t> </a:t>
            </a:r>
          </a:p>
        </p:txBody>
      </p:sp>
    </p:spTree>
  </p:cSld>
  <p:clrMapOvr>
    <a:masterClrMapping/>
  </p:clrMapOvr>
  <p:transition advClick="0" advTm="40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carbon_microphone.png"/>
          <p:cNvPicPr>
            <a:picLocks noChangeAspect="1"/>
          </p:cNvPicPr>
          <p:nvPr/>
        </p:nvPicPr>
        <p:blipFill>
          <a:blip r:embed="rId2"/>
          <a:srcRect/>
          <a:stretch>
            <a:fillRect/>
          </a:stretch>
        </p:blipFill>
        <p:spPr bwMode="auto">
          <a:xfrm>
            <a:off x="1571625" y="2714625"/>
            <a:ext cx="5970588" cy="3786188"/>
          </a:xfrm>
          <a:prstGeom prst="rect">
            <a:avLst/>
          </a:prstGeom>
          <a:noFill/>
          <a:ln w="9525">
            <a:noFill/>
            <a:miter lim="800000"/>
            <a:headEnd/>
            <a:tailEnd/>
          </a:ln>
        </p:spPr>
      </p:pic>
      <p:sp>
        <p:nvSpPr>
          <p:cNvPr id="9219" name="Title 1"/>
          <p:cNvSpPr>
            <a:spLocks noGrp="1"/>
          </p:cNvSpPr>
          <p:nvPr>
            <p:ph type="title"/>
          </p:nvPr>
        </p:nvSpPr>
        <p:spPr>
          <a:xfrm>
            <a:off x="357188" y="0"/>
            <a:ext cx="8229600" cy="1143000"/>
          </a:xfrm>
        </p:spPr>
        <p:txBody>
          <a:bodyPr/>
          <a:lstStyle/>
          <a:p>
            <a:pPr eaLnBrk="1" hangingPunct="1"/>
            <a:r>
              <a:rPr lang="en-GB"/>
              <a:t>Carbon microphone</a:t>
            </a:r>
          </a:p>
        </p:txBody>
      </p:sp>
      <p:sp>
        <p:nvSpPr>
          <p:cNvPr id="9220" name="Rectangle 3"/>
          <p:cNvSpPr>
            <a:spLocks noChangeArrowheads="1"/>
          </p:cNvSpPr>
          <p:nvPr/>
        </p:nvSpPr>
        <p:spPr bwMode="auto">
          <a:xfrm>
            <a:off x="928688" y="928688"/>
            <a:ext cx="7572375" cy="2032000"/>
          </a:xfrm>
          <a:prstGeom prst="rect">
            <a:avLst/>
          </a:prstGeom>
          <a:noFill/>
          <a:ln w="9525">
            <a:noFill/>
            <a:miter lim="800000"/>
            <a:headEnd/>
            <a:tailEnd/>
          </a:ln>
        </p:spPr>
        <p:txBody>
          <a:bodyPr>
            <a:spAutoFit/>
          </a:bodyPr>
          <a:lstStyle/>
          <a:p>
            <a:pPr algn="just"/>
            <a:r>
              <a:rPr lang="en-GB"/>
              <a:t>A battery passes a small current through the carbon granules. When a sound wave hits the front of the microphone the pressure on the carbon granules changes in step with the sound wave. This causes the resistance of the granules to change and therefore the current through them also changes (the battery voltage stays the same). This changing current is fed to a transformer and the output goes to an amplifier and a loudspeaker.</a:t>
            </a:r>
          </a:p>
        </p:txBody>
      </p:sp>
    </p:spTree>
  </p:cSld>
  <p:clrMapOvr>
    <a:masterClrMapping/>
  </p:clrMapOvr>
  <p:transition advClick="0" advTm="40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GB"/>
              <a:t>Electric bell</a:t>
            </a:r>
          </a:p>
        </p:txBody>
      </p:sp>
      <p:sp>
        <p:nvSpPr>
          <p:cNvPr id="10243" name="Content Placeholder 3"/>
          <p:cNvSpPr>
            <a:spLocks noGrp="1"/>
          </p:cNvSpPr>
          <p:nvPr>
            <p:ph idx="1"/>
          </p:nvPr>
        </p:nvSpPr>
        <p:spPr>
          <a:xfrm>
            <a:off x="457200" y="1428750"/>
            <a:ext cx="8329613" cy="1543050"/>
          </a:xfrm>
        </p:spPr>
        <p:txBody>
          <a:bodyPr/>
          <a:lstStyle/>
          <a:p>
            <a:pPr marL="0" indent="0" algn="just">
              <a:spcBef>
                <a:spcPct val="0"/>
              </a:spcBef>
              <a:buFont typeface="Arial" charset="0"/>
              <a:buNone/>
            </a:pPr>
            <a:r>
              <a:rPr lang="en-GB" sz="1800"/>
              <a:t>When the switch S is closed current flows through the electromagnet, along the spring,  through the contacts, through the adjusting screw and back to the battery again. The electromagnet therefore attracts the soft iron armature and the striker hits the gong once. As soon as the armature is attracted the contacts are opened and so the current stops flowing.</a:t>
            </a:r>
          </a:p>
          <a:p>
            <a:pPr marL="0" indent="0">
              <a:spcBef>
                <a:spcPct val="0"/>
              </a:spcBef>
              <a:buFont typeface="Arial" charset="0"/>
              <a:buNone/>
            </a:pPr>
            <a:r>
              <a:rPr lang="en-GB" sz="1000"/>
              <a:t>	</a:t>
            </a:r>
          </a:p>
        </p:txBody>
      </p:sp>
      <p:pic>
        <p:nvPicPr>
          <p:cNvPr id="10244" name="Picture 4" descr="electric_bell.png"/>
          <p:cNvPicPr>
            <a:picLocks noChangeAspect="1"/>
          </p:cNvPicPr>
          <p:nvPr/>
        </p:nvPicPr>
        <p:blipFill>
          <a:blip r:embed="rId2"/>
          <a:srcRect/>
          <a:stretch>
            <a:fillRect/>
          </a:stretch>
        </p:blipFill>
        <p:spPr bwMode="auto">
          <a:xfrm>
            <a:off x="3071813" y="2571750"/>
            <a:ext cx="5757862" cy="4000500"/>
          </a:xfrm>
          <a:prstGeom prst="rect">
            <a:avLst/>
          </a:prstGeom>
          <a:noFill/>
          <a:ln w="9525">
            <a:noFill/>
            <a:miter lim="800000"/>
            <a:headEnd/>
            <a:tailEnd/>
          </a:ln>
        </p:spPr>
      </p:pic>
      <p:sp>
        <p:nvSpPr>
          <p:cNvPr id="6" name="Rectangle 5"/>
          <p:cNvSpPr/>
          <p:nvPr/>
        </p:nvSpPr>
        <p:spPr>
          <a:xfrm>
            <a:off x="571500" y="3143250"/>
            <a:ext cx="2643188" cy="2586038"/>
          </a:xfrm>
          <a:prstGeom prst="rect">
            <a:avLst/>
          </a:prstGeom>
        </p:spPr>
        <p:txBody>
          <a:bodyPr>
            <a:spAutoFit/>
          </a:bodyPr>
          <a:lstStyle/>
          <a:p>
            <a:pPr algn="just" eaLnBrk="0" hangingPunct="0">
              <a:spcBef>
                <a:spcPts val="0"/>
              </a:spcBef>
              <a:defRPr/>
            </a:pPr>
            <a:r>
              <a:rPr lang="en-GB" dirty="0">
                <a:solidFill>
                  <a:prstClr val="black"/>
                </a:solidFill>
                <a:latin typeface="Calibri"/>
                <a:cs typeface="+mn-cs"/>
              </a:rPr>
              <a:t>This switches off the electromagnet, the spring pulls the armature away,  the contacts meet again and so the current starts flowing again. This is repeated over and over again and so the bell rings.</a:t>
            </a:r>
          </a:p>
        </p:txBody>
      </p:sp>
    </p:spTree>
  </p:cSld>
  <p:clrMapOvr>
    <a:masterClrMapping/>
  </p:clrMapOvr>
  <p:transition advClick="0" advTm="400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 descr="electric_motor.png"/>
          <p:cNvPicPr>
            <a:picLocks noChangeAspect="1"/>
          </p:cNvPicPr>
          <p:nvPr/>
        </p:nvPicPr>
        <p:blipFill>
          <a:blip r:embed="rId2"/>
          <a:srcRect/>
          <a:stretch>
            <a:fillRect/>
          </a:stretch>
        </p:blipFill>
        <p:spPr bwMode="auto">
          <a:xfrm>
            <a:off x="3455988" y="285750"/>
            <a:ext cx="5545137" cy="5834063"/>
          </a:xfrm>
          <a:prstGeom prst="rect">
            <a:avLst/>
          </a:prstGeom>
          <a:noFill/>
          <a:ln w="9525">
            <a:noFill/>
            <a:miter lim="800000"/>
            <a:headEnd/>
            <a:tailEnd/>
          </a:ln>
        </p:spPr>
      </p:pic>
      <p:sp>
        <p:nvSpPr>
          <p:cNvPr id="11267" name="Title 1"/>
          <p:cNvSpPr>
            <a:spLocks noGrp="1"/>
          </p:cNvSpPr>
          <p:nvPr>
            <p:ph type="title"/>
          </p:nvPr>
        </p:nvSpPr>
        <p:spPr>
          <a:xfrm>
            <a:off x="457200" y="71438"/>
            <a:ext cx="8229600" cy="1143000"/>
          </a:xfrm>
        </p:spPr>
        <p:txBody>
          <a:bodyPr/>
          <a:lstStyle/>
          <a:p>
            <a:pPr algn="l" eaLnBrk="1" hangingPunct="1"/>
            <a:r>
              <a:rPr lang="en-GB"/>
              <a:t>     Electric motor (1)</a:t>
            </a:r>
          </a:p>
        </p:txBody>
      </p:sp>
      <p:sp>
        <p:nvSpPr>
          <p:cNvPr id="8257" name="Rectangle 65"/>
          <p:cNvSpPr>
            <a:spLocks noChangeArrowheads="1"/>
          </p:cNvSpPr>
          <p:nvPr/>
        </p:nvSpPr>
        <p:spPr bwMode="auto">
          <a:xfrm>
            <a:off x="571500" y="3929063"/>
            <a:ext cx="4572000" cy="2586037"/>
          </a:xfrm>
          <a:prstGeom prst="rect">
            <a:avLst/>
          </a:prstGeom>
          <a:noFill/>
          <a:ln w="9525">
            <a:noFill/>
            <a:miter lim="800000"/>
            <a:headEnd/>
            <a:tailEnd/>
          </a:ln>
          <a:effectLst/>
        </p:spPr>
        <p:txBody>
          <a:bodyPr anchor="ctr">
            <a:spAutoFit/>
          </a:bodyPr>
          <a:lstStyle/>
          <a:p>
            <a:pPr algn="just">
              <a:defRPr/>
            </a:pPr>
            <a:r>
              <a:rPr lang="en-US" dirty="0">
                <a:latin typeface="+mn-lt"/>
              </a:rPr>
              <a:t>When a wire carrying a current is in a magnetic field there is a force on it at right angles to the field. (See the catapult field and Fleming’s left hand rule.) </a:t>
            </a:r>
          </a:p>
          <a:p>
            <a:pPr algn="just">
              <a:defRPr/>
            </a:pPr>
            <a:endParaRPr lang="en-US" dirty="0">
              <a:latin typeface="+mn-lt"/>
            </a:endParaRPr>
          </a:p>
          <a:p>
            <a:pPr algn="just">
              <a:defRPr/>
            </a:pPr>
            <a:r>
              <a:rPr lang="en-US" dirty="0">
                <a:latin typeface="+mn-lt"/>
              </a:rPr>
              <a:t>A coil in a magnetic field experiences an equal but opposite force on its two sides and so the coil twists.</a:t>
            </a:r>
            <a:endParaRPr lang="en-GB" dirty="0">
              <a:latin typeface="+mn-lt"/>
            </a:endParaRPr>
          </a:p>
          <a:p>
            <a:pPr>
              <a:defRPr/>
            </a:pPr>
            <a:endParaRPr lang="en-GB" dirty="0"/>
          </a:p>
        </p:txBody>
      </p:sp>
      <p:sp>
        <p:nvSpPr>
          <p:cNvPr id="11269" name="Rectangle 73"/>
          <p:cNvSpPr>
            <a:spLocks noChangeArrowheads="1"/>
          </p:cNvSpPr>
          <p:nvPr/>
        </p:nvSpPr>
        <p:spPr bwMode="auto">
          <a:xfrm>
            <a:off x="0" y="457200"/>
            <a:ext cx="184150" cy="708025"/>
          </a:xfrm>
          <a:prstGeom prst="rect">
            <a:avLst/>
          </a:prstGeom>
          <a:noFill/>
          <a:ln w="9525">
            <a:noFill/>
            <a:miter lim="800000"/>
            <a:headEnd/>
            <a:tailEnd/>
          </a:ln>
        </p:spPr>
        <p:txBody>
          <a:bodyPr wrap="none" anchor="ctr">
            <a:spAutoFit/>
          </a:bodyPr>
          <a:lstStyle/>
          <a:p>
            <a:pPr algn="just" eaLnBrk="0" hangingPunct="0">
              <a:tabLst>
                <a:tab pos="133350" algn="l"/>
              </a:tabLst>
            </a:pPr>
            <a:endParaRPr lang="en-US" sz="1100">
              <a:cs typeface="Times New Roman" pitchFamily="18" charset="0"/>
            </a:endParaRPr>
          </a:p>
          <a:p>
            <a:pPr algn="just" eaLnBrk="0" hangingPunct="0">
              <a:tabLst>
                <a:tab pos="133350" algn="l"/>
              </a:tabLst>
            </a:pPr>
            <a:br>
              <a:rPr lang="en-US" sz="1100">
                <a:cs typeface="Times New Roman" pitchFamily="18" charset="0"/>
              </a:rPr>
            </a:br>
            <a:endParaRPr lang="en-US"/>
          </a:p>
        </p:txBody>
      </p:sp>
      <p:sp>
        <p:nvSpPr>
          <p:cNvPr id="8198" name="Rectangle 6"/>
          <p:cNvSpPr>
            <a:spLocks noChangeArrowheads="1"/>
          </p:cNvSpPr>
          <p:nvPr/>
        </p:nvSpPr>
        <p:spPr bwMode="auto">
          <a:xfrm>
            <a:off x="571500" y="1785938"/>
            <a:ext cx="3500438" cy="2032000"/>
          </a:xfrm>
          <a:prstGeom prst="rect">
            <a:avLst/>
          </a:prstGeom>
          <a:noFill/>
          <a:ln w="9525">
            <a:noFill/>
            <a:miter lim="800000"/>
            <a:headEnd/>
            <a:tailEnd/>
          </a:ln>
          <a:effectLst/>
        </p:spPr>
        <p:txBody>
          <a:bodyPr anchor="ctr">
            <a:spAutoFit/>
          </a:bodyPr>
          <a:lstStyle/>
          <a:p>
            <a:pPr algn="just" eaLnBrk="0" hangingPunct="0">
              <a:tabLst>
                <a:tab pos="153988" algn="l"/>
              </a:tabLst>
              <a:defRPr/>
            </a:pPr>
            <a:r>
              <a:rPr lang="en-US" dirty="0">
                <a:latin typeface="+mn-lt"/>
                <a:ea typeface="Times New Roman" pitchFamily="18" charset="0"/>
                <a:cs typeface="Arial" pitchFamily="34" charset="0"/>
              </a:rPr>
              <a:t>An electric motor needs three things to make it work:</a:t>
            </a:r>
            <a:endParaRPr lang="en-GB" dirty="0">
              <a:latin typeface="+mn-lt"/>
              <a:cs typeface="Arial" pitchFamily="34" charset="0"/>
            </a:endParaRPr>
          </a:p>
          <a:p>
            <a:pPr algn="just" eaLnBrk="0" hangingPunct="0">
              <a:tabLst>
                <a:tab pos="153988" algn="l"/>
              </a:tabLst>
              <a:defRPr/>
            </a:pPr>
            <a:r>
              <a:rPr lang="en-US" dirty="0">
                <a:latin typeface="+mn-lt"/>
                <a:ea typeface="Times New Roman" pitchFamily="18" charset="0"/>
                <a:cs typeface="Arial" pitchFamily="34" charset="0"/>
              </a:rPr>
              <a:t>1. a magnetic field</a:t>
            </a:r>
            <a:endParaRPr lang="en-GB" dirty="0">
              <a:latin typeface="+mn-lt"/>
              <a:cs typeface="Arial" pitchFamily="34" charset="0"/>
            </a:endParaRPr>
          </a:p>
          <a:p>
            <a:pPr algn="just" eaLnBrk="0" hangingPunct="0">
              <a:tabLst>
                <a:tab pos="153988" algn="l"/>
              </a:tabLst>
              <a:defRPr/>
            </a:pPr>
            <a:r>
              <a:rPr lang="en-US" dirty="0">
                <a:latin typeface="+mn-lt"/>
                <a:ea typeface="Times New Roman" pitchFamily="18" charset="0"/>
                <a:cs typeface="Arial" pitchFamily="34" charset="0"/>
              </a:rPr>
              <a:t>2. a coil of wire with a current flowing through it</a:t>
            </a:r>
            <a:endParaRPr lang="en-GB" dirty="0">
              <a:latin typeface="+mn-lt"/>
              <a:cs typeface="Arial" pitchFamily="34" charset="0"/>
            </a:endParaRPr>
          </a:p>
          <a:p>
            <a:pPr algn="just" eaLnBrk="0" hangingPunct="0">
              <a:tabLst>
                <a:tab pos="153988" algn="l"/>
              </a:tabLst>
              <a:defRPr/>
            </a:pPr>
            <a:r>
              <a:rPr lang="en-US" dirty="0">
                <a:latin typeface="+mn-lt"/>
                <a:ea typeface="Times New Roman" pitchFamily="18" charset="0"/>
                <a:cs typeface="Arial" pitchFamily="34" charset="0"/>
              </a:rPr>
              <a:t>3. a means of getting this current in and out of the coil.</a:t>
            </a:r>
            <a:endParaRPr lang="en-US" dirty="0">
              <a:latin typeface="+mn-lt"/>
              <a:cs typeface="Arial" pitchFamily="34" charset="0"/>
            </a:endParaRPr>
          </a:p>
        </p:txBody>
      </p:sp>
    </p:spTree>
  </p:cSld>
  <p:clrMapOvr>
    <a:masterClrMapping/>
  </p:clrMapOvr>
  <p:transition advClick="0" advTm="40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electric_motor_end_view.png"/>
          <p:cNvPicPr>
            <a:picLocks noChangeAspect="1"/>
          </p:cNvPicPr>
          <p:nvPr/>
        </p:nvPicPr>
        <p:blipFill>
          <a:blip r:embed="rId2"/>
          <a:srcRect/>
          <a:stretch>
            <a:fillRect/>
          </a:stretch>
        </p:blipFill>
        <p:spPr bwMode="auto">
          <a:xfrm>
            <a:off x="5038725" y="2857500"/>
            <a:ext cx="3819525" cy="3071813"/>
          </a:xfrm>
          <a:prstGeom prst="rect">
            <a:avLst/>
          </a:prstGeom>
          <a:noFill/>
          <a:ln w="9525">
            <a:noFill/>
            <a:miter lim="800000"/>
            <a:headEnd/>
            <a:tailEnd/>
          </a:ln>
        </p:spPr>
      </p:pic>
      <p:sp>
        <p:nvSpPr>
          <p:cNvPr id="12291" name="Title 1"/>
          <p:cNvSpPr>
            <a:spLocks noGrp="1"/>
          </p:cNvSpPr>
          <p:nvPr>
            <p:ph type="title"/>
          </p:nvPr>
        </p:nvSpPr>
        <p:spPr/>
        <p:txBody>
          <a:bodyPr/>
          <a:lstStyle/>
          <a:p>
            <a:r>
              <a:rPr lang="en-GB"/>
              <a:t>Electric motor (2)</a:t>
            </a:r>
          </a:p>
        </p:txBody>
      </p:sp>
      <p:sp>
        <p:nvSpPr>
          <p:cNvPr id="12292" name="Content Placeholder 2"/>
          <p:cNvSpPr>
            <a:spLocks noGrp="1"/>
          </p:cNvSpPr>
          <p:nvPr>
            <p:ph idx="1"/>
          </p:nvPr>
        </p:nvSpPr>
        <p:spPr>
          <a:xfrm>
            <a:off x="500063" y="1500188"/>
            <a:ext cx="8229600" cy="3328987"/>
          </a:xfrm>
        </p:spPr>
        <p:txBody>
          <a:bodyPr/>
          <a:lstStyle/>
          <a:p>
            <a:pPr marL="0" indent="0">
              <a:spcBef>
                <a:spcPct val="0"/>
              </a:spcBef>
              <a:buFont typeface="Arial" charset="0"/>
              <a:buNone/>
            </a:pPr>
            <a:r>
              <a:rPr lang="en-GB" sz="1800"/>
              <a:t>When a current flows through the coil there is a force on the coil. The side marked 1 is forced upwards and the side marked 2 is forced downwards.</a:t>
            </a:r>
          </a:p>
          <a:p>
            <a:pPr marL="0" indent="0">
              <a:spcBef>
                <a:spcPct val="0"/>
              </a:spcBef>
              <a:buFont typeface="Arial" charset="0"/>
              <a:buNone/>
            </a:pPr>
            <a:r>
              <a:rPr lang="en-GB" sz="1000"/>
              <a:t> </a:t>
            </a:r>
          </a:p>
          <a:p>
            <a:pPr marL="0" indent="0">
              <a:spcBef>
                <a:spcPct val="0"/>
              </a:spcBef>
              <a:buFont typeface="Arial" charset="0"/>
              <a:buNone/>
            </a:pPr>
            <a:r>
              <a:rPr lang="en-GB" sz="1800"/>
              <a:t>The coil turns in an ANTICLOCKWISE DIRECTION. The inertia of the coil keeps it turning between each contact with the input wires (+ and -).</a:t>
            </a:r>
          </a:p>
          <a:p>
            <a:pPr marL="0" indent="0">
              <a:spcBef>
                <a:spcPct val="0"/>
              </a:spcBef>
              <a:buFont typeface="Arial" charset="0"/>
              <a:buNone/>
            </a:pPr>
            <a:r>
              <a:rPr lang="en-GB" sz="1800"/>
              <a:t> </a:t>
            </a:r>
            <a:endParaRPr lang="en-GB" sz="1000"/>
          </a:p>
        </p:txBody>
      </p:sp>
      <p:sp>
        <p:nvSpPr>
          <p:cNvPr id="5" name="Rectangle 4"/>
          <p:cNvSpPr/>
          <p:nvPr/>
        </p:nvSpPr>
        <p:spPr>
          <a:xfrm>
            <a:off x="428625" y="3389313"/>
            <a:ext cx="4857750" cy="1754187"/>
          </a:xfrm>
          <a:prstGeom prst="rect">
            <a:avLst/>
          </a:prstGeom>
        </p:spPr>
        <p:txBody>
          <a:bodyPr>
            <a:spAutoFit/>
          </a:bodyPr>
          <a:lstStyle/>
          <a:p>
            <a:pPr>
              <a:spcBef>
                <a:spcPts val="0"/>
              </a:spcBef>
              <a:defRPr/>
            </a:pPr>
            <a:r>
              <a:rPr lang="en-GB" dirty="0">
                <a:latin typeface="+mn-lt"/>
              </a:rPr>
              <a:t>To make the motor turn faster we can:</a:t>
            </a:r>
          </a:p>
          <a:p>
            <a:pPr>
              <a:spcBef>
                <a:spcPts val="0"/>
              </a:spcBef>
              <a:defRPr/>
            </a:pPr>
            <a:r>
              <a:rPr lang="en-GB" dirty="0">
                <a:latin typeface="+mn-lt"/>
              </a:rPr>
              <a:t>(a) increase the current</a:t>
            </a:r>
          </a:p>
          <a:p>
            <a:pPr>
              <a:spcBef>
                <a:spcPts val="0"/>
              </a:spcBef>
              <a:defRPr/>
            </a:pPr>
            <a:r>
              <a:rPr lang="en-GB" dirty="0">
                <a:latin typeface="+mn-lt"/>
              </a:rPr>
              <a:t>(b) replace the magnets with more powerful ones</a:t>
            </a:r>
          </a:p>
          <a:p>
            <a:pPr>
              <a:spcBef>
                <a:spcPts val="0"/>
              </a:spcBef>
              <a:defRPr/>
            </a:pPr>
            <a:r>
              <a:rPr lang="en-GB" dirty="0">
                <a:latin typeface="+mn-lt"/>
              </a:rPr>
              <a:t>(c) push the magnets closer to the coil</a:t>
            </a:r>
          </a:p>
          <a:p>
            <a:pPr>
              <a:spcBef>
                <a:spcPts val="0"/>
              </a:spcBef>
              <a:defRPr/>
            </a:pPr>
            <a:r>
              <a:rPr lang="en-GB" dirty="0">
                <a:latin typeface="+mn-lt"/>
              </a:rPr>
              <a:t>(d) put an iron centre piece into the coil</a:t>
            </a:r>
          </a:p>
          <a:p>
            <a:pPr>
              <a:spcBef>
                <a:spcPts val="0"/>
              </a:spcBef>
              <a:defRPr/>
            </a:pPr>
            <a:r>
              <a:rPr lang="en-GB" dirty="0">
                <a:latin typeface="+mn-lt"/>
              </a:rPr>
              <a:t>(e) add more sets of coils around the central core</a:t>
            </a:r>
          </a:p>
        </p:txBody>
      </p:sp>
    </p:spTree>
  </p:cSld>
  <p:clrMapOvr>
    <a:masterClrMapping/>
  </p:clrMapOvr>
  <p:transition advClick="0" advTm="400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t>Electric motor (3)</a:t>
            </a:r>
          </a:p>
        </p:txBody>
      </p:sp>
      <p:grpSp>
        <p:nvGrpSpPr>
          <p:cNvPr id="13315" name="Group 2"/>
          <p:cNvGrpSpPr>
            <a:grpSpLocks/>
          </p:cNvGrpSpPr>
          <p:nvPr/>
        </p:nvGrpSpPr>
        <p:grpSpPr bwMode="auto">
          <a:xfrm>
            <a:off x="2428875" y="1500188"/>
            <a:ext cx="4857750" cy="4525962"/>
            <a:chOff x="748" y="5140"/>
            <a:chExt cx="9148" cy="8523"/>
          </a:xfrm>
        </p:grpSpPr>
        <p:grpSp>
          <p:nvGrpSpPr>
            <p:cNvPr id="13316" name="Group 3"/>
            <p:cNvGrpSpPr>
              <a:grpSpLocks/>
            </p:cNvGrpSpPr>
            <p:nvPr/>
          </p:nvGrpSpPr>
          <p:grpSpPr bwMode="auto">
            <a:xfrm>
              <a:off x="748" y="11016"/>
              <a:ext cx="5120" cy="2647"/>
              <a:chOff x="748" y="11325"/>
              <a:chExt cx="5120" cy="2647"/>
            </a:xfrm>
          </p:grpSpPr>
          <p:grpSp>
            <p:nvGrpSpPr>
              <p:cNvPr id="13392" name="Group 4"/>
              <p:cNvGrpSpPr>
                <a:grpSpLocks/>
              </p:cNvGrpSpPr>
              <p:nvPr/>
            </p:nvGrpSpPr>
            <p:grpSpPr bwMode="auto">
              <a:xfrm>
                <a:off x="748" y="12122"/>
                <a:ext cx="5120" cy="1850"/>
                <a:chOff x="751" y="12719"/>
                <a:chExt cx="5120" cy="1850"/>
              </a:xfrm>
            </p:grpSpPr>
            <p:grpSp>
              <p:nvGrpSpPr>
                <p:cNvPr id="13395" name="Group 5"/>
                <p:cNvGrpSpPr>
                  <a:grpSpLocks/>
                </p:cNvGrpSpPr>
                <p:nvPr/>
              </p:nvGrpSpPr>
              <p:grpSpPr bwMode="auto">
                <a:xfrm>
                  <a:off x="751" y="12719"/>
                  <a:ext cx="5120" cy="1850"/>
                  <a:chOff x="751" y="12719"/>
                  <a:chExt cx="5120" cy="1850"/>
                </a:xfrm>
              </p:grpSpPr>
              <p:grpSp>
                <p:nvGrpSpPr>
                  <p:cNvPr id="13400" name="Group 6"/>
                  <p:cNvGrpSpPr>
                    <a:grpSpLocks/>
                  </p:cNvGrpSpPr>
                  <p:nvPr/>
                </p:nvGrpSpPr>
                <p:grpSpPr bwMode="auto">
                  <a:xfrm>
                    <a:off x="751" y="12719"/>
                    <a:ext cx="5120" cy="1340"/>
                    <a:chOff x="751" y="12719"/>
                    <a:chExt cx="5120" cy="1340"/>
                  </a:xfrm>
                </p:grpSpPr>
                <p:grpSp>
                  <p:nvGrpSpPr>
                    <p:cNvPr id="13410" name="Group 7"/>
                    <p:cNvGrpSpPr>
                      <a:grpSpLocks/>
                    </p:cNvGrpSpPr>
                    <p:nvPr/>
                  </p:nvGrpSpPr>
                  <p:grpSpPr bwMode="auto">
                    <a:xfrm>
                      <a:off x="751" y="12729"/>
                      <a:ext cx="5120" cy="1330"/>
                      <a:chOff x="751" y="12729"/>
                      <a:chExt cx="5120" cy="1330"/>
                    </a:xfrm>
                  </p:grpSpPr>
                  <p:sp>
                    <p:nvSpPr>
                      <p:cNvPr id="13414" name="Rectangle 8"/>
                      <p:cNvSpPr>
                        <a:spLocks noChangeArrowheads="1"/>
                      </p:cNvSpPr>
                      <p:nvPr/>
                    </p:nvSpPr>
                    <p:spPr bwMode="auto">
                      <a:xfrm>
                        <a:off x="751" y="12994"/>
                        <a:ext cx="5120" cy="1065"/>
                      </a:xfrm>
                      <a:prstGeom prst="rect">
                        <a:avLst/>
                      </a:prstGeom>
                      <a:solidFill>
                        <a:srgbClr val="FFFFFF"/>
                      </a:solidFill>
                      <a:ln w="28575">
                        <a:solidFill>
                          <a:srgbClr val="000000"/>
                        </a:solidFill>
                        <a:miter lim="800000"/>
                        <a:headEnd/>
                        <a:tailEnd/>
                      </a:ln>
                    </p:spPr>
                    <p:txBody>
                      <a:bodyPr/>
                      <a:lstStyle/>
                      <a:p>
                        <a:endParaRPr lang="en-GB"/>
                      </a:p>
                    </p:txBody>
                  </p:sp>
                  <p:sp>
                    <p:nvSpPr>
                      <p:cNvPr id="13415" name="Rectangle 9"/>
                      <p:cNvSpPr>
                        <a:spLocks noChangeArrowheads="1"/>
                      </p:cNvSpPr>
                      <p:nvPr/>
                    </p:nvSpPr>
                    <p:spPr bwMode="auto">
                      <a:xfrm>
                        <a:off x="3046" y="12729"/>
                        <a:ext cx="470" cy="540"/>
                      </a:xfrm>
                      <a:prstGeom prst="rect">
                        <a:avLst/>
                      </a:prstGeom>
                      <a:solidFill>
                        <a:srgbClr val="FFFFFF"/>
                      </a:solidFill>
                      <a:ln w="9525">
                        <a:noFill/>
                        <a:miter lim="800000"/>
                        <a:headEnd/>
                        <a:tailEnd/>
                      </a:ln>
                    </p:spPr>
                    <p:txBody>
                      <a:bodyPr/>
                      <a:lstStyle/>
                      <a:p>
                        <a:endParaRPr lang="en-GB"/>
                      </a:p>
                    </p:txBody>
                  </p:sp>
                </p:grpSp>
                <p:sp>
                  <p:nvSpPr>
                    <p:cNvPr id="13411" name="Rectangle 10"/>
                    <p:cNvSpPr>
                      <a:spLocks noChangeArrowheads="1"/>
                    </p:cNvSpPr>
                    <p:nvPr/>
                  </p:nvSpPr>
                  <p:spPr bwMode="auto">
                    <a:xfrm>
                      <a:off x="1086" y="12829"/>
                      <a:ext cx="1080" cy="340"/>
                    </a:xfrm>
                    <a:prstGeom prst="rect">
                      <a:avLst/>
                    </a:prstGeom>
                    <a:solidFill>
                      <a:srgbClr val="969696"/>
                    </a:solidFill>
                    <a:ln w="19050">
                      <a:solidFill>
                        <a:srgbClr val="000000"/>
                      </a:solidFill>
                      <a:miter lim="800000"/>
                      <a:headEnd/>
                      <a:tailEnd/>
                    </a:ln>
                  </p:spPr>
                  <p:txBody>
                    <a:bodyPr/>
                    <a:lstStyle/>
                    <a:p>
                      <a:endParaRPr lang="en-GB"/>
                    </a:p>
                  </p:txBody>
                </p:sp>
                <p:sp>
                  <p:nvSpPr>
                    <p:cNvPr id="13412" name="Rectangle 11"/>
                    <p:cNvSpPr>
                      <a:spLocks noChangeArrowheads="1"/>
                    </p:cNvSpPr>
                    <p:nvPr/>
                  </p:nvSpPr>
                  <p:spPr bwMode="auto">
                    <a:xfrm>
                      <a:off x="4206" y="12719"/>
                      <a:ext cx="970" cy="880"/>
                    </a:xfrm>
                    <a:prstGeom prst="rect">
                      <a:avLst/>
                    </a:prstGeom>
                    <a:solidFill>
                      <a:srgbClr val="FFFF00"/>
                    </a:solidFill>
                    <a:ln w="19050">
                      <a:solidFill>
                        <a:srgbClr val="000000"/>
                      </a:solidFill>
                      <a:miter lim="800000"/>
                      <a:headEnd/>
                      <a:tailEnd/>
                    </a:ln>
                  </p:spPr>
                  <p:txBody>
                    <a:bodyPr/>
                    <a:lstStyle/>
                    <a:p>
                      <a:endParaRPr lang="en-GB"/>
                    </a:p>
                  </p:txBody>
                </p:sp>
                <p:sp>
                  <p:nvSpPr>
                    <p:cNvPr id="13413" name="Text Box 12"/>
                    <p:cNvSpPr txBox="1">
                      <a:spLocks noChangeArrowheads="1"/>
                    </p:cNvSpPr>
                    <p:nvPr/>
                  </p:nvSpPr>
                  <p:spPr bwMode="auto">
                    <a:xfrm>
                      <a:off x="4286" y="12839"/>
                      <a:ext cx="820" cy="370"/>
                    </a:xfrm>
                    <a:prstGeom prst="rect">
                      <a:avLst/>
                    </a:prstGeom>
                    <a:solidFill>
                      <a:srgbClr val="000000"/>
                    </a:solidFill>
                    <a:ln w="9525">
                      <a:solidFill>
                        <a:srgbClr val="000000"/>
                      </a:solidFill>
                      <a:miter lim="800000"/>
                      <a:headEnd/>
                      <a:tailEnd/>
                    </a:ln>
                  </p:spPr>
                  <p:txBody>
                    <a:bodyPr lIns="18000" rIns="18000"/>
                    <a:lstStyle/>
                    <a:p>
                      <a:pPr algn="ctr">
                        <a:spcAft>
                          <a:spcPts val="1000"/>
                        </a:spcAft>
                      </a:pPr>
                      <a:r>
                        <a:rPr lang="en-GB" sz="1100" b="1">
                          <a:solidFill>
                            <a:srgbClr val="FFFFFF"/>
                          </a:solidFill>
                          <a:latin typeface="Calibri" pitchFamily="34" charset="0"/>
                        </a:rPr>
                        <a:t>1.0 A</a:t>
                      </a:r>
                      <a:endParaRPr lang="en-US"/>
                    </a:p>
                  </p:txBody>
                </p:sp>
              </p:grpSp>
              <p:grpSp>
                <p:nvGrpSpPr>
                  <p:cNvPr id="13401" name="Group 13"/>
                  <p:cNvGrpSpPr>
                    <a:grpSpLocks/>
                  </p:cNvGrpSpPr>
                  <p:nvPr/>
                </p:nvGrpSpPr>
                <p:grpSpPr bwMode="auto">
                  <a:xfrm>
                    <a:off x="2466" y="13149"/>
                    <a:ext cx="1480" cy="1420"/>
                    <a:chOff x="4950" y="6830"/>
                    <a:chExt cx="1480" cy="1420"/>
                  </a:xfrm>
                </p:grpSpPr>
                <p:grpSp>
                  <p:nvGrpSpPr>
                    <p:cNvPr id="13402" name="Group 14"/>
                    <p:cNvGrpSpPr>
                      <a:grpSpLocks/>
                    </p:cNvGrpSpPr>
                    <p:nvPr/>
                  </p:nvGrpSpPr>
                  <p:grpSpPr bwMode="auto">
                    <a:xfrm>
                      <a:off x="5170" y="7990"/>
                      <a:ext cx="1030" cy="260"/>
                      <a:chOff x="5170" y="7990"/>
                      <a:chExt cx="1030" cy="260"/>
                    </a:xfrm>
                  </p:grpSpPr>
                  <p:sp>
                    <p:nvSpPr>
                      <p:cNvPr id="13408" name="Oval 15"/>
                      <p:cNvSpPr>
                        <a:spLocks noChangeArrowheads="1"/>
                      </p:cNvSpPr>
                      <p:nvPr/>
                    </p:nvSpPr>
                    <p:spPr bwMode="auto">
                      <a:xfrm>
                        <a:off x="5170" y="7990"/>
                        <a:ext cx="260" cy="260"/>
                      </a:xfrm>
                      <a:prstGeom prst="ellipse">
                        <a:avLst/>
                      </a:prstGeom>
                      <a:solidFill>
                        <a:srgbClr val="000000"/>
                      </a:solidFill>
                      <a:ln w="9525">
                        <a:noFill/>
                        <a:round/>
                        <a:headEnd/>
                        <a:tailEnd/>
                      </a:ln>
                    </p:spPr>
                    <p:txBody>
                      <a:bodyPr/>
                      <a:lstStyle/>
                      <a:p>
                        <a:endParaRPr lang="en-GB"/>
                      </a:p>
                    </p:txBody>
                  </p:sp>
                  <p:sp>
                    <p:nvSpPr>
                      <p:cNvPr id="13409" name="Oval 16"/>
                      <p:cNvSpPr>
                        <a:spLocks noChangeArrowheads="1"/>
                      </p:cNvSpPr>
                      <p:nvPr/>
                    </p:nvSpPr>
                    <p:spPr bwMode="auto">
                      <a:xfrm>
                        <a:off x="5940" y="7990"/>
                        <a:ext cx="260" cy="260"/>
                      </a:xfrm>
                      <a:prstGeom prst="ellipse">
                        <a:avLst/>
                      </a:prstGeom>
                      <a:solidFill>
                        <a:srgbClr val="000000"/>
                      </a:solidFill>
                      <a:ln w="9525">
                        <a:noFill/>
                        <a:round/>
                        <a:headEnd/>
                        <a:tailEnd/>
                      </a:ln>
                    </p:spPr>
                    <p:txBody>
                      <a:bodyPr/>
                      <a:lstStyle/>
                      <a:p>
                        <a:endParaRPr lang="en-GB"/>
                      </a:p>
                    </p:txBody>
                  </p:sp>
                </p:grpSp>
                <p:sp>
                  <p:nvSpPr>
                    <p:cNvPr id="13403" name="Rectangle 17"/>
                    <p:cNvSpPr>
                      <a:spLocks noChangeArrowheads="1"/>
                    </p:cNvSpPr>
                    <p:nvPr/>
                  </p:nvSpPr>
                  <p:spPr bwMode="auto">
                    <a:xfrm>
                      <a:off x="5070" y="6830"/>
                      <a:ext cx="1250" cy="1310"/>
                    </a:xfrm>
                    <a:prstGeom prst="rect">
                      <a:avLst/>
                    </a:prstGeom>
                    <a:solidFill>
                      <a:srgbClr val="CBE5FF"/>
                    </a:solidFill>
                    <a:ln w="19050">
                      <a:solidFill>
                        <a:srgbClr val="000000"/>
                      </a:solidFill>
                      <a:miter lim="800000"/>
                      <a:headEnd/>
                      <a:tailEnd/>
                    </a:ln>
                  </p:spPr>
                  <p:txBody>
                    <a:bodyPr/>
                    <a:lstStyle/>
                    <a:p>
                      <a:endParaRPr lang="en-GB"/>
                    </a:p>
                  </p:txBody>
                </p:sp>
                <p:sp>
                  <p:nvSpPr>
                    <p:cNvPr id="13404" name="Oval 18"/>
                    <p:cNvSpPr>
                      <a:spLocks noChangeArrowheads="1"/>
                    </p:cNvSpPr>
                    <p:nvPr/>
                  </p:nvSpPr>
                  <p:spPr bwMode="auto">
                    <a:xfrm>
                      <a:off x="5180" y="7620"/>
                      <a:ext cx="250" cy="250"/>
                    </a:xfrm>
                    <a:prstGeom prst="ellipse">
                      <a:avLst/>
                    </a:prstGeom>
                    <a:solidFill>
                      <a:srgbClr val="000000"/>
                    </a:solidFill>
                    <a:ln w="28575">
                      <a:solidFill>
                        <a:srgbClr val="FF0000"/>
                      </a:solidFill>
                      <a:round/>
                      <a:headEnd/>
                      <a:tailEnd/>
                    </a:ln>
                  </p:spPr>
                  <p:txBody>
                    <a:bodyPr/>
                    <a:lstStyle/>
                    <a:p>
                      <a:endParaRPr lang="en-GB"/>
                    </a:p>
                  </p:txBody>
                </p:sp>
                <p:sp>
                  <p:nvSpPr>
                    <p:cNvPr id="13405" name="Oval 19"/>
                    <p:cNvSpPr>
                      <a:spLocks noChangeArrowheads="1"/>
                    </p:cNvSpPr>
                    <p:nvPr/>
                  </p:nvSpPr>
                  <p:spPr bwMode="auto">
                    <a:xfrm>
                      <a:off x="5940" y="7600"/>
                      <a:ext cx="250" cy="250"/>
                    </a:xfrm>
                    <a:prstGeom prst="ellipse">
                      <a:avLst/>
                    </a:prstGeom>
                    <a:solidFill>
                      <a:srgbClr val="000000"/>
                    </a:solidFill>
                    <a:ln w="28575">
                      <a:solidFill>
                        <a:srgbClr val="0000FF"/>
                      </a:solidFill>
                      <a:round/>
                      <a:headEnd/>
                      <a:tailEnd/>
                    </a:ln>
                  </p:spPr>
                  <p:txBody>
                    <a:bodyPr/>
                    <a:lstStyle/>
                    <a:p>
                      <a:endParaRPr lang="en-GB"/>
                    </a:p>
                  </p:txBody>
                </p:sp>
                <p:sp>
                  <p:nvSpPr>
                    <p:cNvPr id="13406" name="Line 20"/>
                    <p:cNvSpPr>
                      <a:spLocks noChangeShapeType="1"/>
                    </p:cNvSpPr>
                    <p:nvPr/>
                  </p:nvSpPr>
                  <p:spPr bwMode="auto">
                    <a:xfrm>
                      <a:off x="4950" y="7740"/>
                      <a:ext cx="410" cy="1"/>
                    </a:xfrm>
                    <a:prstGeom prst="line">
                      <a:avLst/>
                    </a:prstGeom>
                    <a:noFill/>
                    <a:ln w="28575">
                      <a:solidFill>
                        <a:srgbClr val="000000"/>
                      </a:solidFill>
                      <a:round/>
                      <a:headEnd/>
                      <a:tailEnd/>
                    </a:ln>
                  </p:spPr>
                  <p:txBody>
                    <a:bodyPr/>
                    <a:lstStyle/>
                    <a:p>
                      <a:endParaRPr lang="en-GB"/>
                    </a:p>
                  </p:txBody>
                </p:sp>
                <p:sp>
                  <p:nvSpPr>
                    <p:cNvPr id="13407" name="Line 21"/>
                    <p:cNvSpPr>
                      <a:spLocks noChangeShapeType="1"/>
                    </p:cNvSpPr>
                    <p:nvPr/>
                  </p:nvSpPr>
                  <p:spPr bwMode="auto">
                    <a:xfrm>
                      <a:off x="6020" y="7740"/>
                      <a:ext cx="410" cy="1"/>
                    </a:xfrm>
                    <a:prstGeom prst="line">
                      <a:avLst/>
                    </a:prstGeom>
                    <a:noFill/>
                    <a:ln w="28575">
                      <a:solidFill>
                        <a:srgbClr val="000000"/>
                      </a:solidFill>
                      <a:round/>
                      <a:headEnd/>
                      <a:tailEnd/>
                    </a:ln>
                  </p:spPr>
                  <p:txBody>
                    <a:bodyPr/>
                    <a:lstStyle/>
                    <a:p>
                      <a:endParaRPr lang="en-GB"/>
                    </a:p>
                  </p:txBody>
                </p:sp>
              </p:grpSp>
            </p:grpSp>
            <p:sp>
              <p:nvSpPr>
                <p:cNvPr id="13396" name="Text Box 22"/>
                <p:cNvSpPr txBox="1">
                  <a:spLocks noChangeArrowheads="1"/>
                </p:cNvSpPr>
                <p:nvPr/>
              </p:nvSpPr>
              <p:spPr bwMode="auto">
                <a:xfrm>
                  <a:off x="2716" y="13309"/>
                  <a:ext cx="1020" cy="230"/>
                </a:xfrm>
                <a:prstGeom prst="rect">
                  <a:avLst/>
                </a:prstGeom>
                <a:solidFill>
                  <a:srgbClr val="FFFFFF"/>
                </a:solidFill>
                <a:ln w="9525">
                  <a:solidFill>
                    <a:srgbClr val="000000"/>
                  </a:solidFill>
                  <a:miter lim="800000"/>
                  <a:headEnd/>
                  <a:tailEnd/>
                </a:ln>
              </p:spPr>
              <p:txBody>
                <a:bodyPr lIns="18000" tIns="10800" rIns="18000" bIns="10800"/>
                <a:lstStyle/>
                <a:p>
                  <a:pPr algn="ctr">
                    <a:spcAft>
                      <a:spcPts val="1000"/>
                    </a:spcAft>
                  </a:pPr>
                  <a:r>
                    <a:rPr lang="en-GB" sz="800" b="1">
                      <a:latin typeface="Calibri" pitchFamily="34" charset="0"/>
                    </a:rPr>
                    <a:t>0-6V DC</a:t>
                  </a:r>
                  <a:endParaRPr lang="en-US"/>
                </a:p>
              </p:txBody>
            </p:sp>
            <p:sp>
              <p:nvSpPr>
                <p:cNvPr id="13397" name="Oval 23"/>
                <p:cNvSpPr>
                  <a:spLocks noChangeArrowheads="1"/>
                </p:cNvSpPr>
                <p:nvPr/>
              </p:nvSpPr>
              <p:spPr bwMode="auto">
                <a:xfrm>
                  <a:off x="3086" y="14079"/>
                  <a:ext cx="230" cy="230"/>
                </a:xfrm>
                <a:prstGeom prst="ellipse">
                  <a:avLst/>
                </a:prstGeom>
                <a:solidFill>
                  <a:srgbClr val="969696"/>
                </a:solidFill>
                <a:ln w="9525">
                  <a:solidFill>
                    <a:srgbClr val="000000"/>
                  </a:solidFill>
                  <a:round/>
                  <a:headEnd/>
                  <a:tailEnd/>
                </a:ln>
              </p:spPr>
              <p:txBody>
                <a:bodyPr/>
                <a:lstStyle/>
                <a:p>
                  <a:endParaRPr lang="en-GB"/>
                </a:p>
              </p:txBody>
            </p:sp>
            <p:sp>
              <p:nvSpPr>
                <p:cNvPr id="13398" name="AutoShape 24"/>
                <p:cNvSpPr>
                  <a:spLocks noChangeArrowheads="1"/>
                </p:cNvSpPr>
                <p:nvPr/>
              </p:nvSpPr>
              <p:spPr bwMode="auto">
                <a:xfrm flipV="1">
                  <a:off x="3126" y="14174"/>
                  <a:ext cx="143" cy="230"/>
                </a:xfrm>
                <a:custGeom>
                  <a:avLst/>
                  <a:gdLst>
                    <a:gd name="T0" fmla="*/ 1 w 21600"/>
                    <a:gd name="T1" fmla="*/ 1 h 21600"/>
                    <a:gd name="T2" fmla="*/ 0 w 21600"/>
                    <a:gd name="T3" fmla="*/ 2 h 21600"/>
                    <a:gd name="T4" fmla="*/ 0 w 21600"/>
                    <a:gd name="T5" fmla="*/ 1 h 21600"/>
                    <a:gd name="T6" fmla="*/ 0 w 21600"/>
                    <a:gd name="T7" fmla="*/ 0 h 21600"/>
                    <a:gd name="T8" fmla="*/ 0 60000 65536"/>
                    <a:gd name="T9" fmla="*/ 0 60000 65536"/>
                    <a:gd name="T10" fmla="*/ 0 60000 65536"/>
                    <a:gd name="T11" fmla="*/ 0 60000 65536"/>
                    <a:gd name="T12" fmla="*/ 4531 w 21600"/>
                    <a:gd name="T13" fmla="*/ 4508 h 21600"/>
                    <a:gd name="T14" fmla="*/ 17069 w 21600"/>
                    <a:gd name="T15" fmla="*/ 1709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C00"/>
                </a:solidFill>
                <a:ln w="9525">
                  <a:solidFill>
                    <a:srgbClr val="000000"/>
                  </a:solidFill>
                  <a:miter lim="800000"/>
                  <a:headEnd/>
                  <a:tailEnd/>
                </a:ln>
              </p:spPr>
              <p:txBody>
                <a:bodyPr/>
                <a:lstStyle/>
                <a:p>
                  <a:endParaRPr lang="en-GB"/>
                </a:p>
              </p:txBody>
            </p:sp>
            <p:sp>
              <p:nvSpPr>
                <p:cNvPr id="13399" name="Oval 25"/>
                <p:cNvSpPr>
                  <a:spLocks noChangeArrowheads="1"/>
                </p:cNvSpPr>
                <p:nvPr/>
              </p:nvSpPr>
              <p:spPr bwMode="auto">
                <a:xfrm>
                  <a:off x="3056" y="13629"/>
                  <a:ext cx="270" cy="270"/>
                </a:xfrm>
                <a:prstGeom prst="ellipse">
                  <a:avLst/>
                </a:prstGeom>
                <a:solidFill>
                  <a:srgbClr val="FFFF00"/>
                </a:solidFill>
                <a:ln w="9525">
                  <a:solidFill>
                    <a:srgbClr val="000000"/>
                  </a:solidFill>
                  <a:round/>
                  <a:headEnd/>
                  <a:tailEnd/>
                </a:ln>
              </p:spPr>
              <p:txBody>
                <a:bodyPr/>
                <a:lstStyle/>
                <a:p>
                  <a:endParaRPr lang="en-GB"/>
                </a:p>
              </p:txBody>
            </p:sp>
          </p:grpSp>
          <p:sp>
            <p:nvSpPr>
              <p:cNvPr id="13393" name="Line 26"/>
              <p:cNvSpPr>
                <a:spLocks noChangeShapeType="1"/>
              </p:cNvSpPr>
              <p:nvPr/>
            </p:nvSpPr>
            <p:spPr bwMode="auto">
              <a:xfrm flipH="1">
                <a:off x="3060" y="11325"/>
                <a:ext cx="0" cy="1095"/>
              </a:xfrm>
              <a:prstGeom prst="line">
                <a:avLst/>
              </a:prstGeom>
              <a:noFill/>
              <a:ln w="28575">
                <a:solidFill>
                  <a:srgbClr val="000000"/>
                </a:solidFill>
                <a:round/>
                <a:headEnd/>
                <a:tailEnd/>
              </a:ln>
            </p:spPr>
            <p:txBody>
              <a:bodyPr/>
              <a:lstStyle/>
              <a:p>
                <a:endParaRPr lang="en-GB"/>
              </a:p>
            </p:txBody>
          </p:sp>
          <p:sp>
            <p:nvSpPr>
              <p:cNvPr id="13394" name="Line 27"/>
              <p:cNvSpPr>
                <a:spLocks noChangeShapeType="1"/>
              </p:cNvSpPr>
              <p:nvPr/>
            </p:nvSpPr>
            <p:spPr bwMode="auto">
              <a:xfrm flipH="1">
                <a:off x="3525" y="11325"/>
                <a:ext cx="0" cy="1095"/>
              </a:xfrm>
              <a:prstGeom prst="line">
                <a:avLst/>
              </a:prstGeom>
              <a:noFill/>
              <a:ln w="28575">
                <a:solidFill>
                  <a:srgbClr val="000000"/>
                </a:solidFill>
                <a:round/>
                <a:headEnd/>
                <a:tailEnd/>
              </a:ln>
            </p:spPr>
            <p:txBody>
              <a:bodyPr/>
              <a:lstStyle/>
              <a:p>
                <a:endParaRPr lang="en-GB"/>
              </a:p>
            </p:txBody>
          </p:sp>
        </p:grpSp>
        <p:grpSp>
          <p:nvGrpSpPr>
            <p:cNvPr id="13317" name="Group 28"/>
            <p:cNvGrpSpPr>
              <a:grpSpLocks/>
            </p:cNvGrpSpPr>
            <p:nvPr/>
          </p:nvGrpSpPr>
          <p:grpSpPr bwMode="auto">
            <a:xfrm>
              <a:off x="2508" y="5140"/>
              <a:ext cx="7388" cy="6725"/>
              <a:chOff x="2508" y="5140"/>
              <a:chExt cx="7388" cy="6725"/>
            </a:xfrm>
          </p:grpSpPr>
          <p:grpSp>
            <p:nvGrpSpPr>
              <p:cNvPr id="13318" name="Group 29"/>
              <p:cNvGrpSpPr>
                <a:grpSpLocks/>
              </p:cNvGrpSpPr>
              <p:nvPr/>
            </p:nvGrpSpPr>
            <p:grpSpPr bwMode="auto">
              <a:xfrm rot="-132265">
                <a:off x="7693" y="5694"/>
                <a:ext cx="1226" cy="2585"/>
                <a:chOff x="3550" y="4920"/>
                <a:chExt cx="1340" cy="2660"/>
              </a:xfrm>
            </p:grpSpPr>
            <p:sp>
              <p:nvSpPr>
                <p:cNvPr id="13390" name="Freeform 30"/>
                <p:cNvSpPr>
                  <a:spLocks/>
                </p:cNvSpPr>
                <p:nvPr/>
              </p:nvSpPr>
              <p:spPr bwMode="auto">
                <a:xfrm>
                  <a:off x="3560" y="4920"/>
                  <a:ext cx="1330" cy="2660"/>
                </a:xfrm>
                <a:custGeom>
                  <a:avLst/>
                  <a:gdLst>
                    <a:gd name="T0" fmla="*/ 0 w 1330"/>
                    <a:gd name="T1" fmla="*/ 66 h 2660"/>
                    <a:gd name="T2" fmla="*/ 1140 w 1330"/>
                    <a:gd name="T3" fmla="*/ 2660 h 2660"/>
                    <a:gd name="T4" fmla="*/ 1330 w 1330"/>
                    <a:gd name="T5" fmla="*/ 2540 h 2660"/>
                    <a:gd name="T6" fmla="*/ 1330 w 1330"/>
                    <a:gd name="T7" fmla="*/ 280 h 2660"/>
                    <a:gd name="T8" fmla="*/ 170 w 1330"/>
                    <a:gd name="T9" fmla="*/ 0 h 2660"/>
                    <a:gd name="T10" fmla="*/ 0 w 1330"/>
                    <a:gd name="T11" fmla="*/ 66 h 2660"/>
                    <a:gd name="T12" fmla="*/ 0 60000 65536"/>
                    <a:gd name="T13" fmla="*/ 0 60000 65536"/>
                    <a:gd name="T14" fmla="*/ 0 60000 65536"/>
                    <a:gd name="T15" fmla="*/ 0 60000 65536"/>
                    <a:gd name="T16" fmla="*/ 0 60000 65536"/>
                    <a:gd name="T17" fmla="*/ 0 60000 65536"/>
                    <a:gd name="T18" fmla="*/ 0 w 1330"/>
                    <a:gd name="T19" fmla="*/ 0 h 2660"/>
                    <a:gd name="T20" fmla="*/ 1330 w 1330"/>
                    <a:gd name="T21" fmla="*/ 2660 h 2660"/>
                  </a:gdLst>
                  <a:ahLst/>
                  <a:cxnLst>
                    <a:cxn ang="T12">
                      <a:pos x="T0" y="T1"/>
                    </a:cxn>
                    <a:cxn ang="T13">
                      <a:pos x="T2" y="T3"/>
                    </a:cxn>
                    <a:cxn ang="T14">
                      <a:pos x="T4" y="T5"/>
                    </a:cxn>
                    <a:cxn ang="T15">
                      <a:pos x="T6" y="T7"/>
                    </a:cxn>
                    <a:cxn ang="T16">
                      <a:pos x="T8" y="T9"/>
                    </a:cxn>
                    <a:cxn ang="T17">
                      <a:pos x="T10" y="T11"/>
                    </a:cxn>
                  </a:cxnLst>
                  <a:rect l="T18" t="T19" r="T20" b="T21"/>
                  <a:pathLst>
                    <a:path w="1330" h="2660">
                      <a:moveTo>
                        <a:pt x="0" y="66"/>
                      </a:moveTo>
                      <a:lnTo>
                        <a:pt x="1140" y="2660"/>
                      </a:lnTo>
                      <a:lnTo>
                        <a:pt x="1330" y="2540"/>
                      </a:lnTo>
                      <a:lnTo>
                        <a:pt x="1330" y="280"/>
                      </a:lnTo>
                      <a:lnTo>
                        <a:pt x="170" y="0"/>
                      </a:lnTo>
                      <a:lnTo>
                        <a:pt x="0" y="66"/>
                      </a:lnTo>
                      <a:close/>
                    </a:path>
                  </a:pathLst>
                </a:custGeom>
                <a:solidFill>
                  <a:srgbClr val="9D9D9D"/>
                </a:solidFill>
                <a:ln w="9525">
                  <a:noFill/>
                  <a:round/>
                  <a:headEnd/>
                  <a:tailEnd/>
                </a:ln>
              </p:spPr>
              <p:txBody>
                <a:bodyPr/>
                <a:lstStyle/>
                <a:p>
                  <a:endParaRPr lang="en-GB"/>
                </a:p>
              </p:txBody>
            </p:sp>
            <p:sp>
              <p:nvSpPr>
                <p:cNvPr id="13391" name="Freeform 31"/>
                <p:cNvSpPr>
                  <a:spLocks/>
                </p:cNvSpPr>
                <p:nvPr/>
              </p:nvSpPr>
              <p:spPr bwMode="auto">
                <a:xfrm>
                  <a:off x="3550" y="4990"/>
                  <a:ext cx="1160" cy="2590"/>
                </a:xfrm>
                <a:custGeom>
                  <a:avLst/>
                  <a:gdLst>
                    <a:gd name="T0" fmla="*/ 0 w 1160"/>
                    <a:gd name="T1" fmla="*/ 2230 h 2590"/>
                    <a:gd name="T2" fmla="*/ 1160 w 1160"/>
                    <a:gd name="T3" fmla="*/ 2590 h 2590"/>
                    <a:gd name="T4" fmla="*/ 1160 w 1160"/>
                    <a:gd name="T5" fmla="*/ 280 h 2590"/>
                    <a:gd name="T6" fmla="*/ 0 w 1160"/>
                    <a:gd name="T7" fmla="*/ 0 h 2590"/>
                    <a:gd name="T8" fmla="*/ 0 w 1160"/>
                    <a:gd name="T9" fmla="*/ 2230 h 2590"/>
                    <a:gd name="T10" fmla="*/ 0 60000 65536"/>
                    <a:gd name="T11" fmla="*/ 0 60000 65536"/>
                    <a:gd name="T12" fmla="*/ 0 60000 65536"/>
                    <a:gd name="T13" fmla="*/ 0 60000 65536"/>
                    <a:gd name="T14" fmla="*/ 0 60000 65536"/>
                    <a:gd name="T15" fmla="*/ 0 w 1160"/>
                    <a:gd name="T16" fmla="*/ 0 h 2590"/>
                    <a:gd name="T17" fmla="*/ 1160 w 1160"/>
                    <a:gd name="T18" fmla="*/ 2590 h 2590"/>
                  </a:gdLst>
                  <a:ahLst/>
                  <a:cxnLst>
                    <a:cxn ang="T10">
                      <a:pos x="T0" y="T1"/>
                    </a:cxn>
                    <a:cxn ang="T11">
                      <a:pos x="T2" y="T3"/>
                    </a:cxn>
                    <a:cxn ang="T12">
                      <a:pos x="T4" y="T5"/>
                    </a:cxn>
                    <a:cxn ang="T13">
                      <a:pos x="T6" y="T7"/>
                    </a:cxn>
                    <a:cxn ang="T14">
                      <a:pos x="T8" y="T9"/>
                    </a:cxn>
                  </a:cxnLst>
                  <a:rect l="T15" t="T16" r="T17" b="T18"/>
                  <a:pathLst>
                    <a:path w="1160" h="2590">
                      <a:moveTo>
                        <a:pt x="0" y="2230"/>
                      </a:moveTo>
                      <a:lnTo>
                        <a:pt x="1160" y="2590"/>
                      </a:lnTo>
                      <a:lnTo>
                        <a:pt x="1160" y="280"/>
                      </a:lnTo>
                      <a:lnTo>
                        <a:pt x="0" y="0"/>
                      </a:lnTo>
                      <a:lnTo>
                        <a:pt x="0" y="2230"/>
                      </a:lnTo>
                      <a:close/>
                    </a:path>
                  </a:pathLst>
                </a:custGeom>
                <a:solidFill>
                  <a:srgbClr val="C0C0C0"/>
                </a:solidFill>
                <a:ln w="9525">
                  <a:noFill/>
                  <a:round/>
                  <a:headEnd/>
                  <a:tailEnd/>
                </a:ln>
              </p:spPr>
              <p:txBody>
                <a:bodyPr/>
                <a:lstStyle/>
                <a:p>
                  <a:endParaRPr lang="en-GB"/>
                </a:p>
              </p:txBody>
            </p:sp>
          </p:grpSp>
          <p:grpSp>
            <p:nvGrpSpPr>
              <p:cNvPr id="13319" name="Group 32"/>
              <p:cNvGrpSpPr>
                <a:grpSpLocks/>
              </p:cNvGrpSpPr>
              <p:nvPr/>
            </p:nvGrpSpPr>
            <p:grpSpPr bwMode="auto">
              <a:xfrm>
                <a:off x="2508" y="5140"/>
                <a:ext cx="7388" cy="6008"/>
                <a:chOff x="2508" y="5140"/>
                <a:chExt cx="7388" cy="6008"/>
              </a:xfrm>
            </p:grpSpPr>
            <p:sp>
              <p:nvSpPr>
                <p:cNvPr id="13338" name="AutoShape 33"/>
                <p:cNvSpPr>
                  <a:spLocks noChangeArrowheads="1"/>
                </p:cNvSpPr>
                <p:nvPr/>
              </p:nvSpPr>
              <p:spPr bwMode="auto">
                <a:xfrm rot="-7026885">
                  <a:off x="7772" y="5740"/>
                  <a:ext cx="118" cy="1092"/>
                </a:xfrm>
                <a:prstGeom prst="can">
                  <a:avLst>
                    <a:gd name="adj" fmla="val 68636"/>
                  </a:avLst>
                </a:prstGeom>
                <a:gradFill rotWithShape="0">
                  <a:gsLst>
                    <a:gs pos="0">
                      <a:srgbClr val="FFFFFF"/>
                    </a:gs>
                    <a:gs pos="100000">
                      <a:srgbClr val="767676"/>
                    </a:gs>
                  </a:gsLst>
                  <a:lin ang="2700000" scaled="1"/>
                </a:gradFill>
                <a:ln w="9525">
                  <a:noFill/>
                  <a:round/>
                  <a:headEnd/>
                  <a:tailEnd/>
                </a:ln>
              </p:spPr>
              <p:txBody>
                <a:bodyPr/>
                <a:lstStyle/>
                <a:p>
                  <a:endParaRPr lang="en-GB"/>
                </a:p>
              </p:txBody>
            </p:sp>
            <p:grpSp>
              <p:nvGrpSpPr>
                <p:cNvPr id="13339" name="Group 34"/>
                <p:cNvGrpSpPr>
                  <a:grpSpLocks/>
                </p:cNvGrpSpPr>
                <p:nvPr/>
              </p:nvGrpSpPr>
              <p:grpSpPr bwMode="auto">
                <a:xfrm>
                  <a:off x="2508" y="5140"/>
                  <a:ext cx="7388" cy="6008"/>
                  <a:chOff x="2508" y="5140"/>
                  <a:chExt cx="7388" cy="6008"/>
                </a:xfrm>
              </p:grpSpPr>
              <p:sp>
                <p:nvSpPr>
                  <p:cNvPr id="13340" name="Freeform 35"/>
                  <p:cNvSpPr>
                    <a:spLocks/>
                  </p:cNvSpPr>
                  <p:nvPr/>
                </p:nvSpPr>
                <p:spPr bwMode="auto">
                  <a:xfrm>
                    <a:off x="2520" y="7888"/>
                    <a:ext cx="6608" cy="3260"/>
                  </a:xfrm>
                  <a:custGeom>
                    <a:avLst/>
                    <a:gdLst>
                      <a:gd name="T0" fmla="*/ 0 w 6608"/>
                      <a:gd name="T1" fmla="*/ 2219 h 3260"/>
                      <a:gd name="T2" fmla="*/ 3306 w 6608"/>
                      <a:gd name="T3" fmla="*/ 3260 h 3260"/>
                      <a:gd name="T4" fmla="*/ 6608 w 6608"/>
                      <a:gd name="T5" fmla="*/ 555 h 3260"/>
                      <a:gd name="T6" fmla="*/ 4022 w 6608"/>
                      <a:gd name="T7" fmla="*/ 0 h 3260"/>
                      <a:gd name="T8" fmla="*/ 0 w 6608"/>
                      <a:gd name="T9" fmla="*/ 2219 h 3260"/>
                      <a:gd name="T10" fmla="*/ 0 60000 65536"/>
                      <a:gd name="T11" fmla="*/ 0 60000 65536"/>
                      <a:gd name="T12" fmla="*/ 0 60000 65536"/>
                      <a:gd name="T13" fmla="*/ 0 60000 65536"/>
                      <a:gd name="T14" fmla="*/ 0 60000 65536"/>
                      <a:gd name="T15" fmla="*/ 0 w 6608"/>
                      <a:gd name="T16" fmla="*/ 0 h 3260"/>
                      <a:gd name="T17" fmla="*/ 6608 w 6608"/>
                      <a:gd name="T18" fmla="*/ 3260 h 3260"/>
                    </a:gdLst>
                    <a:ahLst/>
                    <a:cxnLst>
                      <a:cxn ang="T10">
                        <a:pos x="T0" y="T1"/>
                      </a:cxn>
                      <a:cxn ang="T11">
                        <a:pos x="T2" y="T3"/>
                      </a:cxn>
                      <a:cxn ang="T12">
                        <a:pos x="T4" y="T5"/>
                      </a:cxn>
                      <a:cxn ang="T13">
                        <a:pos x="T6" y="T7"/>
                      </a:cxn>
                      <a:cxn ang="T14">
                        <a:pos x="T8" y="T9"/>
                      </a:cxn>
                    </a:cxnLst>
                    <a:rect l="T15" t="T16" r="T17" b="T18"/>
                    <a:pathLst>
                      <a:path w="6608" h="3260">
                        <a:moveTo>
                          <a:pt x="0" y="2219"/>
                        </a:moveTo>
                        <a:lnTo>
                          <a:pt x="3306" y="3260"/>
                        </a:lnTo>
                        <a:lnTo>
                          <a:pt x="6608" y="555"/>
                        </a:lnTo>
                        <a:lnTo>
                          <a:pt x="4022" y="0"/>
                        </a:lnTo>
                        <a:lnTo>
                          <a:pt x="0" y="2219"/>
                        </a:lnTo>
                        <a:close/>
                      </a:path>
                    </a:pathLst>
                  </a:custGeom>
                  <a:gradFill rotWithShape="0">
                    <a:gsLst>
                      <a:gs pos="0">
                        <a:srgbClr val="969696"/>
                      </a:gs>
                      <a:gs pos="100000">
                        <a:srgbClr val="454545"/>
                      </a:gs>
                    </a:gsLst>
                    <a:lin ang="18900000" scaled="1"/>
                  </a:gradFill>
                  <a:ln w="19050">
                    <a:noFill/>
                    <a:round/>
                    <a:headEnd/>
                    <a:tailEnd/>
                  </a:ln>
                </p:spPr>
                <p:txBody>
                  <a:bodyPr/>
                  <a:lstStyle/>
                  <a:p>
                    <a:endParaRPr lang="en-GB"/>
                  </a:p>
                </p:txBody>
              </p:sp>
              <p:sp>
                <p:nvSpPr>
                  <p:cNvPr id="13341" name="Freeform 36"/>
                  <p:cNvSpPr>
                    <a:spLocks/>
                  </p:cNvSpPr>
                  <p:nvPr/>
                </p:nvSpPr>
                <p:spPr bwMode="auto">
                  <a:xfrm>
                    <a:off x="2521" y="5159"/>
                    <a:ext cx="4220" cy="4942"/>
                  </a:xfrm>
                  <a:custGeom>
                    <a:avLst/>
                    <a:gdLst>
                      <a:gd name="T0" fmla="*/ 0 w 4220"/>
                      <a:gd name="T1" fmla="*/ 1647 h 4942"/>
                      <a:gd name="T2" fmla="*/ 0 w 4220"/>
                      <a:gd name="T3" fmla="*/ 4942 h 4942"/>
                      <a:gd name="T4" fmla="*/ 4210 w 4220"/>
                      <a:gd name="T5" fmla="*/ 2813 h 4942"/>
                      <a:gd name="T6" fmla="*/ 4220 w 4220"/>
                      <a:gd name="T7" fmla="*/ 0 h 4942"/>
                      <a:gd name="T8" fmla="*/ 0 w 4220"/>
                      <a:gd name="T9" fmla="*/ 1647 h 4942"/>
                      <a:gd name="T10" fmla="*/ 0 60000 65536"/>
                      <a:gd name="T11" fmla="*/ 0 60000 65536"/>
                      <a:gd name="T12" fmla="*/ 0 60000 65536"/>
                      <a:gd name="T13" fmla="*/ 0 60000 65536"/>
                      <a:gd name="T14" fmla="*/ 0 60000 65536"/>
                      <a:gd name="T15" fmla="*/ 0 w 4220"/>
                      <a:gd name="T16" fmla="*/ 0 h 4942"/>
                      <a:gd name="T17" fmla="*/ 4220 w 4220"/>
                      <a:gd name="T18" fmla="*/ 4942 h 4942"/>
                    </a:gdLst>
                    <a:ahLst/>
                    <a:cxnLst>
                      <a:cxn ang="T10">
                        <a:pos x="T0" y="T1"/>
                      </a:cxn>
                      <a:cxn ang="T11">
                        <a:pos x="T2" y="T3"/>
                      </a:cxn>
                      <a:cxn ang="T12">
                        <a:pos x="T4" y="T5"/>
                      </a:cxn>
                      <a:cxn ang="T13">
                        <a:pos x="T6" y="T7"/>
                      </a:cxn>
                      <a:cxn ang="T14">
                        <a:pos x="T8" y="T9"/>
                      </a:cxn>
                    </a:cxnLst>
                    <a:rect l="T15" t="T16" r="T17" b="T18"/>
                    <a:pathLst>
                      <a:path w="4220" h="4942">
                        <a:moveTo>
                          <a:pt x="0" y="1647"/>
                        </a:moveTo>
                        <a:lnTo>
                          <a:pt x="0" y="4942"/>
                        </a:lnTo>
                        <a:lnTo>
                          <a:pt x="4210" y="2813"/>
                        </a:lnTo>
                        <a:lnTo>
                          <a:pt x="4220" y="0"/>
                        </a:lnTo>
                        <a:lnTo>
                          <a:pt x="0" y="1647"/>
                        </a:lnTo>
                        <a:close/>
                      </a:path>
                    </a:pathLst>
                  </a:custGeom>
                  <a:solidFill>
                    <a:srgbClr val="9F9F9F"/>
                  </a:solidFill>
                  <a:ln w="19050">
                    <a:solidFill>
                      <a:srgbClr val="9F9F9F"/>
                    </a:solidFill>
                    <a:round/>
                    <a:headEnd/>
                    <a:tailEnd/>
                  </a:ln>
                </p:spPr>
                <p:txBody>
                  <a:bodyPr/>
                  <a:lstStyle/>
                  <a:p>
                    <a:endParaRPr lang="en-GB"/>
                  </a:p>
                </p:txBody>
              </p:sp>
              <p:sp>
                <p:nvSpPr>
                  <p:cNvPr id="13342" name="Freeform 37"/>
                  <p:cNvSpPr>
                    <a:spLocks/>
                  </p:cNvSpPr>
                  <p:nvPr/>
                </p:nvSpPr>
                <p:spPr bwMode="auto">
                  <a:xfrm>
                    <a:off x="2508" y="5140"/>
                    <a:ext cx="4652" cy="2190"/>
                  </a:xfrm>
                  <a:custGeom>
                    <a:avLst/>
                    <a:gdLst>
                      <a:gd name="T0" fmla="*/ 0 w 4652"/>
                      <a:gd name="T1" fmla="*/ 1642 h 2190"/>
                      <a:gd name="T2" fmla="*/ 4130 w 4652"/>
                      <a:gd name="T3" fmla="*/ 0 h 2190"/>
                      <a:gd name="T4" fmla="*/ 4652 w 4652"/>
                      <a:gd name="T5" fmla="*/ 75 h 2190"/>
                      <a:gd name="T6" fmla="*/ 890 w 4652"/>
                      <a:gd name="T7" fmla="*/ 2190 h 2190"/>
                      <a:gd name="T8" fmla="*/ 0 w 4652"/>
                      <a:gd name="T9" fmla="*/ 1642 h 2190"/>
                      <a:gd name="T10" fmla="*/ 0 60000 65536"/>
                      <a:gd name="T11" fmla="*/ 0 60000 65536"/>
                      <a:gd name="T12" fmla="*/ 0 60000 65536"/>
                      <a:gd name="T13" fmla="*/ 0 60000 65536"/>
                      <a:gd name="T14" fmla="*/ 0 60000 65536"/>
                      <a:gd name="T15" fmla="*/ 0 w 4652"/>
                      <a:gd name="T16" fmla="*/ 0 h 2190"/>
                      <a:gd name="T17" fmla="*/ 4652 w 4652"/>
                      <a:gd name="T18" fmla="*/ 2190 h 2190"/>
                    </a:gdLst>
                    <a:ahLst/>
                    <a:cxnLst>
                      <a:cxn ang="T10">
                        <a:pos x="T0" y="T1"/>
                      </a:cxn>
                      <a:cxn ang="T11">
                        <a:pos x="T2" y="T3"/>
                      </a:cxn>
                      <a:cxn ang="T12">
                        <a:pos x="T4" y="T5"/>
                      </a:cxn>
                      <a:cxn ang="T13">
                        <a:pos x="T6" y="T7"/>
                      </a:cxn>
                      <a:cxn ang="T14">
                        <a:pos x="T8" y="T9"/>
                      </a:cxn>
                    </a:cxnLst>
                    <a:rect l="T15" t="T16" r="T17" b="T18"/>
                    <a:pathLst>
                      <a:path w="4652" h="2190">
                        <a:moveTo>
                          <a:pt x="0" y="1642"/>
                        </a:moveTo>
                        <a:lnTo>
                          <a:pt x="4130" y="0"/>
                        </a:lnTo>
                        <a:lnTo>
                          <a:pt x="4652" y="75"/>
                        </a:lnTo>
                        <a:lnTo>
                          <a:pt x="890" y="2190"/>
                        </a:lnTo>
                        <a:lnTo>
                          <a:pt x="0" y="1642"/>
                        </a:lnTo>
                        <a:close/>
                      </a:path>
                    </a:pathLst>
                  </a:custGeom>
                  <a:solidFill>
                    <a:srgbClr val="969696"/>
                  </a:solidFill>
                  <a:ln w="9525">
                    <a:noFill/>
                    <a:round/>
                    <a:headEnd/>
                    <a:tailEnd/>
                  </a:ln>
                </p:spPr>
                <p:txBody>
                  <a:bodyPr/>
                  <a:lstStyle/>
                  <a:p>
                    <a:endParaRPr lang="en-GB"/>
                  </a:p>
                </p:txBody>
              </p:sp>
              <p:sp>
                <p:nvSpPr>
                  <p:cNvPr id="13343" name="Freeform 38"/>
                  <p:cNvSpPr>
                    <a:spLocks/>
                  </p:cNvSpPr>
                  <p:nvPr/>
                </p:nvSpPr>
                <p:spPr bwMode="auto">
                  <a:xfrm>
                    <a:off x="2511" y="6782"/>
                    <a:ext cx="558" cy="1722"/>
                  </a:xfrm>
                  <a:custGeom>
                    <a:avLst/>
                    <a:gdLst>
                      <a:gd name="T0" fmla="*/ 0 w 217"/>
                      <a:gd name="T1" fmla="*/ 0 h 660"/>
                      <a:gd name="T2" fmla="*/ 558 w 217"/>
                      <a:gd name="T3" fmla="*/ 117 h 660"/>
                      <a:gd name="T4" fmla="*/ 558 w 217"/>
                      <a:gd name="T5" fmla="*/ 1722 h 660"/>
                      <a:gd name="T6" fmla="*/ 0 w 217"/>
                      <a:gd name="T7" fmla="*/ 1586 h 660"/>
                      <a:gd name="T8" fmla="*/ 0 w 217"/>
                      <a:gd name="T9" fmla="*/ 0 h 660"/>
                      <a:gd name="T10" fmla="*/ 0 60000 65536"/>
                      <a:gd name="T11" fmla="*/ 0 60000 65536"/>
                      <a:gd name="T12" fmla="*/ 0 60000 65536"/>
                      <a:gd name="T13" fmla="*/ 0 60000 65536"/>
                      <a:gd name="T14" fmla="*/ 0 60000 65536"/>
                      <a:gd name="T15" fmla="*/ 0 w 217"/>
                      <a:gd name="T16" fmla="*/ 0 h 660"/>
                      <a:gd name="T17" fmla="*/ 217 w 217"/>
                      <a:gd name="T18" fmla="*/ 660 h 660"/>
                    </a:gdLst>
                    <a:ahLst/>
                    <a:cxnLst>
                      <a:cxn ang="T10">
                        <a:pos x="T0" y="T1"/>
                      </a:cxn>
                      <a:cxn ang="T11">
                        <a:pos x="T2" y="T3"/>
                      </a:cxn>
                      <a:cxn ang="T12">
                        <a:pos x="T4" y="T5"/>
                      </a:cxn>
                      <a:cxn ang="T13">
                        <a:pos x="T6" y="T7"/>
                      </a:cxn>
                      <a:cxn ang="T14">
                        <a:pos x="T8" y="T9"/>
                      </a:cxn>
                    </a:cxnLst>
                    <a:rect l="T15" t="T16" r="T17" b="T18"/>
                    <a:pathLst>
                      <a:path w="217" h="660">
                        <a:moveTo>
                          <a:pt x="0" y="0"/>
                        </a:moveTo>
                        <a:lnTo>
                          <a:pt x="217" y="45"/>
                        </a:lnTo>
                        <a:lnTo>
                          <a:pt x="217" y="660"/>
                        </a:lnTo>
                        <a:lnTo>
                          <a:pt x="0" y="608"/>
                        </a:lnTo>
                        <a:lnTo>
                          <a:pt x="0" y="0"/>
                        </a:lnTo>
                        <a:close/>
                      </a:path>
                    </a:pathLst>
                  </a:custGeom>
                  <a:solidFill>
                    <a:srgbClr val="808080"/>
                  </a:solidFill>
                  <a:ln w="9525">
                    <a:noFill/>
                    <a:round/>
                    <a:headEnd/>
                    <a:tailEnd/>
                  </a:ln>
                </p:spPr>
                <p:txBody>
                  <a:bodyPr/>
                  <a:lstStyle/>
                  <a:p>
                    <a:endParaRPr lang="en-GB"/>
                  </a:p>
                </p:txBody>
              </p:sp>
              <p:sp>
                <p:nvSpPr>
                  <p:cNvPr id="13344" name="Freeform 39"/>
                  <p:cNvSpPr>
                    <a:spLocks/>
                  </p:cNvSpPr>
                  <p:nvPr/>
                </p:nvSpPr>
                <p:spPr bwMode="auto">
                  <a:xfrm>
                    <a:off x="3068" y="5215"/>
                    <a:ext cx="4095" cy="3286"/>
                  </a:xfrm>
                  <a:custGeom>
                    <a:avLst/>
                    <a:gdLst>
                      <a:gd name="T0" fmla="*/ 0 w 4095"/>
                      <a:gd name="T1" fmla="*/ 1689 h 3286"/>
                      <a:gd name="T2" fmla="*/ 4095 w 4095"/>
                      <a:gd name="T3" fmla="*/ 0 h 3286"/>
                      <a:gd name="T4" fmla="*/ 4092 w 4095"/>
                      <a:gd name="T5" fmla="*/ 1335 h 3286"/>
                      <a:gd name="T6" fmla="*/ 1 w 4095"/>
                      <a:gd name="T7" fmla="*/ 3286 h 3286"/>
                      <a:gd name="T8" fmla="*/ 0 w 4095"/>
                      <a:gd name="T9" fmla="*/ 1689 h 3286"/>
                      <a:gd name="T10" fmla="*/ 0 60000 65536"/>
                      <a:gd name="T11" fmla="*/ 0 60000 65536"/>
                      <a:gd name="T12" fmla="*/ 0 60000 65536"/>
                      <a:gd name="T13" fmla="*/ 0 60000 65536"/>
                      <a:gd name="T14" fmla="*/ 0 60000 65536"/>
                      <a:gd name="T15" fmla="*/ 0 w 4095"/>
                      <a:gd name="T16" fmla="*/ 0 h 3286"/>
                      <a:gd name="T17" fmla="*/ 4095 w 4095"/>
                      <a:gd name="T18" fmla="*/ 3286 h 3286"/>
                    </a:gdLst>
                    <a:ahLst/>
                    <a:cxnLst>
                      <a:cxn ang="T10">
                        <a:pos x="T0" y="T1"/>
                      </a:cxn>
                      <a:cxn ang="T11">
                        <a:pos x="T2" y="T3"/>
                      </a:cxn>
                      <a:cxn ang="T12">
                        <a:pos x="T4" y="T5"/>
                      </a:cxn>
                      <a:cxn ang="T13">
                        <a:pos x="T6" y="T7"/>
                      </a:cxn>
                      <a:cxn ang="T14">
                        <a:pos x="T8" y="T9"/>
                      </a:cxn>
                    </a:cxnLst>
                    <a:rect l="T15" t="T16" r="T17" b="T18"/>
                    <a:pathLst>
                      <a:path w="4095" h="3286">
                        <a:moveTo>
                          <a:pt x="0" y="1689"/>
                        </a:moveTo>
                        <a:lnTo>
                          <a:pt x="4095" y="0"/>
                        </a:lnTo>
                        <a:lnTo>
                          <a:pt x="4092" y="1335"/>
                        </a:lnTo>
                        <a:lnTo>
                          <a:pt x="1" y="3286"/>
                        </a:lnTo>
                        <a:lnTo>
                          <a:pt x="0" y="1689"/>
                        </a:lnTo>
                        <a:close/>
                      </a:path>
                    </a:pathLst>
                  </a:custGeom>
                  <a:gradFill rotWithShape="0">
                    <a:gsLst>
                      <a:gs pos="0">
                        <a:srgbClr val="808080"/>
                      </a:gs>
                      <a:gs pos="100000">
                        <a:srgbClr val="2E2E2E"/>
                      </a:gs>
                    </a:gsLst>
                    <a:lin ang="18900000" scaled="1"/>
                  </a:gradFill>
                  <a:ln w="9525">
                    <a:noFill/>
                    <a:round/>
                    <a:headEnd/>
                    <a:tailEnd/>
                  </a:ln>
                </p:spPr>
                <p:txBody>
                  <a:bodyPr/>
                  <a:lstStyle/>
                  <a:p>
                    <a:endParaRPr lang="en-GB"/>
                  </a:p>
                </p:txBody>
              </p:sp>
              <p:grpSp>
                <p:nvGrpSpPr>
                  <p:cNvPr id="13345" name="Group 40"/>
                  <p:cNvGrpSpPr>
                    <a:grpSpLocks/>
                  </p:cNvGrpSpPr>
                  <p:nvPr/>
                </p:nvGrpSpPr>
                <p:grpSpPr bwMode="auto">
                  <a:xfrm>
                    <a:off x="3310" y="5479"/>
                    <a:ext cx="6196" cy="3327"/>
                    <a:chOff x="3617" y="4790"/>
                    <a:chExt cx="6196" cy="3327"/>
                  </a:xfrm>
                </p:grpSpPr>
                <p:sp>
                  <p:nvSpPr>
                    <p:cNvPr id="13369" name="Line 41"/>
                    <p:cNvSpPr>
                      <a:spLocks noChangeShapeType="1"/>
                    </p:cNvSpPr>
                    <p:nvPr/>
                  </p:nvSpPr>
                  <p:spPr bwMode="auto">
                    <a:xfrm>
                      <a:off x="3630" y="6250"/>
                      <a:ext cx="2520" cy="540"/>
                    </a:xfrm>
                    <a:prstGeom prst="line">
                      <a:avLst/>
                    </a:prstGeom>
                    <a:noFill/>
                    <a:ln w="19050">
                      <a:solidFill>
                        <a:srgbClr val="C0C0C0"/>
                      </a:solidFill>
                      <a:round/>
                      <a:headEnd/>
                      <a:tailEnd/>
                    </a:ln>
                  </p:spPr>
                  <p:txBody>
                    <a:bodyPr/>
                    <a:lstStyle/>
                    <a:p>
                      <a:endParaRPr lang="en-GB"/>
                    </a:p>
                  </p:txBody>
                </p:sp>
                <p:sp>
                  <p:nvSpPr>
                    <p:cNvPr id="13370" name="Line 42"/>
                    <p:cNvSpPr>
                      <a:spLocks noChangeShapeType="1"/>
                    </p:cNvSpPr>
                    <p:nvPr/>
                  </p:nvSpPr>
                  <p:spPr bwMode="auto">
                    <a:xfrm>
                      <a:off x="5520" y="5525"/>
                      <a:ext cx="2520" cy="540"/>
                    </a:xfrm>
                    <a:prstGeom prst="line">
                      <a:avLst/>
                    </a:prstGeom>
                    <a:noFill/>
                    <a:ln w="19050">
                      <a:solidFill>
                        <a:srgbClr val="C0C0C0"/>
                      </a:solidFill>
                      <a:round/>
                      <a:headEnd/>
                      <a:tailEnd/>
                    </a:ln>
                  </p:spPr>
                  <p:txBody>
                    <a:bodyPr/>
                    <a:lstStyle/>
                    <a:p>
                      <a:endParaRPr lang="en-GB"/>
                    </a:p>
                  </p:txBody>
                </p:sp>
                <p:sp>
                  <p:nvSpPr>
                    <p:cNvPr id="13371" name="Freeform 43"/>
                    <p:cNvSpPr>
                      <a:spLocks/>
                    </p:cNvSpPr>
                    <p:nvPr/>
                  </p:nvSpPr>
                  <p:spPr bwMode="auto">
                    <a:xfrm>
                      <a:off x="3617" y="7577"/>
                      <a:ext cx="2520" cy="540"/>
                    </a:xfrm>
                    <a:custGeom>
                      <a:avLst/>
                      <a:gdLst>
                        <a:gd name="T0" fmla="*/ 0 w 2520"/>
                        <a:gd name="T1" fmla="*/ 0 h 540"/>
                        <a:gd name="T2" fmla="*/ 2520 w 2520"/>
                        <a:gd name="T3" fmla="*/ 540 h 540"/>
                        <a:gd name="T4" fmla="*/ 0 60000 65536"/>
                        <a:gd name="T5" fmla="*/ 0 60000 65536"/>
                        <a:gd name="T6" fmla="*/ 0 w 2520"/>
                        <a:gd name="T7" fmla="*/ 0 h 540"/>
                        <a:gd name="T8" fmla="*/ 2520 w 2520"/>
                        <a:gd name="T9" fmla="*/ 540 h 540"/>
                      </a:gdLst>
                      <a:ahLst/>
                      <a:cxnLst>
                        <a:cxn ang="T4">
                          <a:pos x="T0" y="T1"/>
                        </a:cxn>
                        <a:cxn ang="T5">
                          <a:pos x="T2" y="T3"/>
                        </a:cxn>
                      </a:cxnLst>
                      <a:rect l="T6" t="T7" r="T8" b="T9"/>
                      <a:pathLst>
                        <a:path w="2520" h="540">
                          <a:moveTo>
                            <a:pt x="0" y="0"/>
                          </a:moveTo>
                          <a:lnTo>
                            <a:pt x="2520" y="540"/>
                          </a:lnTo>
                        </a:path>
                      </a:pathLst>
                    </a:custGeom>
                    <a:noFill/>
                    <a:ln w="19050">
                      <a:solidFill>
                        <a:srgbClr val="C0C0C0"/>
                      </a:solidFill>
                      <a:round/>
                      <a:headEnd/>
                      <a:tailEnd/>
                    </a:ln>
                  </p:spPr>
                  <p:txBody>
                    <a:bodyPr/>
                    <a:lstStyle/>
                    <a:p>
                      <a:endParaRPr lang="en-GB"/>
                    </a:p>
                  </p:txBody>
                </p:sp>
                <p:sp>
                  <p:nvSpPr>
                    <p:cNvPr id="13372" name="Line 44"/>
                    <p:cNvSpPr>
                      <a:spLocks noChangeShapeType="1"/>
                    </p:cNvSpPr>
                    <p:nvPr/>
                  </p:nvSpPr>
                  <p:spPr bwMode="auto">
                    <a:xfrm>
                      <a:off x="7230" y="4790"/>
                      <a:ext cx="2520" cy="540"/>
                    </a:xfrm>
                    <a:prstGeom prst="line">
                      <a:avLst/>
                    </a:prstGeom>
                    <a:noFill/>
                    <a:ln w="19050">
                      <a:solidFill>
                        <a:srgbClr val="C0C0C0"/>
                      </a:solidFill>
                      <a:round/>
                      <a:headEnd/>
                      <a:tailEnd/>
                    </a:ln>
                  </p:spPr>
                  <p:txBody>
                    <a:bodyPr/>
                    <a:lstStyle/>
                    <a:p>
                      <a:endParaRPr lang="en-GB"/>
                    </a:p>
                  </p:txBody>
                </p:sp>
                <p:sp>
                  <p:nvSpPr>
                    <p:cNvPr id="13373" name="Line 45"/>
                    <p:cNvSpPr>
                      <a:spLocks noChangeShapeType="1"/>
                    </p:cNvSpPr>
                    <p:nvPr/>
                  </p:nvSpPr>
                  <p:spPr bwMode="auto">
                    <a:xfrm>
                      <a:off x="7267" y="5316"/>
                      <a:ext cx="2520" cy="540"/>
                    </a:xfrm>
                    <a:prstGeom prst="line">
                      <a:avLst/>
                    </a:prstGeom>
                    <a:noFill/>
                    <a:ln w="19050">
                      <a:solidFill>
                        <a:srgbClr val="C0C0C0"/>
                      </a:solidFill>
                      <a:round/>
                      <a:headEnd/>
                      <a:tailEnd/>
                    </a:ln>
                  </p:spPr>
                  <p:txBody>
                    <a:bodyPr/>
                    <a:lstStyle/>
                    <a:p>
                      <a:endParaRPr lang="en-GB"/>
                    </a:p>
                  </p:txBody>
                </p:sp>
                <p:sp>
                  <p:nvSpPr>
                    <p:cNvPr id="13374" name="Line 46"/>
                    <p:cNvSpPr>
                      <a:spLocks noChangeShapeType="1"/>
                    </p:cNvSpPr>
                    <p:nvPr/>
                  </p:nvSpPr>
                  <p:spPr bwMode="auto">
                    <a:xfrm>
                      <a:off x="6660" y="5030"/>
                      <a:ext cx="2520" cy="540"/>
                    </a:xfrm>
                    <a:prstGeom prst="line">
                      <a:avLst/>
                    </a:prstGeom>
                    <a:noFill/>
                    <a:ln w="19050">
                      <a:solidFill>
                        <a:srgbClr val="C0C0C0"/>
                      </a:solidFill>
                      <a:round/>
                      <a:headEnd/>
                      <a:tailEnd/>
                    </a:ln>
                  </p:spPr>
                  <p:txBody>
                    <a:bodyPr/>
                    <a:lstStyle/>
                    <a:p>
                      <a:endParaRPr lang="en-GB"/>
                    </a:p>
                  </p:txBody>
                </p:sp>
                <p:sp>
                  <p:nvSpPr>
                    <p:cNvPr id="13375" name="Line 47"/>
                    <p:cNvSpPr>
                      <a:spLocks noChangeShapeType="1"/>
                    </p:cNvSpPr>
                    <p:nvPr/>
                  </p:nvSpPr>
                  <p:spPr bwMode="auto">
                    <a:xfrm>
                      <a:off x="6780" y="6122"/>
                      <a:ext cx="2520" cy="540"/>
                    </a:xfrm>
                    <a:prstGeom prst="line">
                      <a:avLst/>
                    </a:prstGeom>
                    <a:noFill/>
                    <a:ln w="19050">
                      <a:solidFill>
                        <a:srgbClr val="C0C0C0"/>
                      </a:solidFill>
                      <a:round/>
                      <a:headEnd/>
                      <a:tailEnd/>
                    </a:ln>
                  </p:spPr>
                  <p:txBody>
                    <a:bodyPr/>
                    <a:lstStyle/>
                    <a:p>
                      <a:endParaRPr lang="en-GB"/>
                    </a:p>
                  </p:txBody>
                </p:sp>
                <p:sp>
                  <p:nvSpPr>
                    <p:cNvPr id="13376" name="Line 48"/>
                    <p:cNvSpPr>
                      <a:spLocks noChangeShapeType="1"/>
                    </p:cNvSpPr>
                    <p:nvPr/>
                  </p:nvSpPr>
                  <p:spPr bwMode="auto">
                    <a:xfrm>
                      <a:off x="7293" y="5828"/>
                      <a:ext cx="2520" cy="540"/>
                    </a:xfrm>
                    <a:prstGeom prst="line">
                      <a:avLst/>
                    </a:prstGeom>
                    <a:noFill/>
                    <a:ln w="19050">
                      <a:solidFill>
                        <a:srgbClr val="C0C0C0"/>
                      </a:solidFill>
                      <a:round/>
                      <a:headEnd/>
                      <a:tailEnd/>
                    </a:ln>
                  </p:spPr>
                  <p:txBody>
                    <a:bodyPr/>
                    <a:lstStyle/>
                    <a:p>
                      <a:endParaRPr lang="en-GB"/>
                    </a:p>
                  </p:txBody>
                </p:sp>
                <p:sp>
                  <p:nvSpPr>
                    <p:cNvPr id="13377" name="Line 49"/>
                    <p:cNvSpPr>
                      <a:spLocks noChangeShapeType="1"/>
                    </p:cNvSpPr>
                    <p:nvPr/>
                  </p:nvSpPr>
                  <p:spPr bwMode="auto">
                    <a:xfrm>
                      <a:off x="6728" y="5573"/>
                      <a:ext cx="2520" cy="540"/>
                    </a:xfrm>
                    <a:prstGeom prst="line">
                      <a:avLst/>
                    </a:prstGeom>
                    <a:noFill/>
                    <a:ln w="19050">
                      <a:solidFill>
                        <a:srgbClr val="C0C0C0"/>
                      </a:solidFill>
                      <a:round/>
                      <a:headEnd/>
                      <a:tailEnd/>
                    </a:ln>
                  </p:spPr>
                  <p:txBody>
                    <a:bodyPr/>
                    <a:lstStyle/>
                    <a:p>
                      <a:endParaRPr lang="en-GB"/>
                    </a:p>
                  </p:txBody>
                </p:sp>
                <p:sp>
                  <p:nvSpPr>
                    <p:cNvPr id="13378" name="Line 50"/>
                    <p:cNvSpPr>
                      <a:spLocks noChangeShapeType="1"/>
                    </p:cNvSpPr>
                    <p:nvPr/>
                  </p:nvSpPr>
                  <p:spPr bwMode="auto">
                    <a:xfrm>
                      <a:off x="6158" y="5812"/>
                      <a:ext cx="2520" cy="540"/>
                    </a:xfrm>
                    <a:prstGeom prst="line">
                      <a:avLst/>
                    </a:prstGeom>
                    <a:noFill/>
                    <a:ln w="19050">
                      <a:solidFill>
                        <a:srgbClr val="C0C0C0"/>
                      </a:solidFill>
                      <a:round/>
                      <a:headEnd/>
                      <a:tailEnd/>
                    </a:ln>
                  </p:spPr>
                  <p:txBody>
                    <a:bodyPr/>
                    <a:lstStyle/>
                    <a:p>
                      <a:endParaRPr lang="en-GB"/>
                    </a:p>
                  </p:txBody>
                </p:sp>
                <p:sp>
                  <p:nvSpPr>
                    <p:cNvPr id="13379" name="Line 51"/>
                    <p:cNvSpPr>
                      <a:spLocks noChangeShapeType="1"/>
                    </p:cNvSpPr>
                    <p:nvPr/>
                  </p:nvSpPr>
                  <p:spPr bwMode="auto">
                    <a:xfrm>
                      <a:off x="6052" y="5285"/>
                      <a:ext cx="2520" cy="540"/>
                    </a:xfrm>
                    <a:prstGeom prst="line">
                      <a:avLst/>
                    </a:prstGeom>
                    <a:noFill/>
                    <a:ln w="19050">
                      <a:solidFill>
                        <a:srgbClr val="C0C0C0"/>
                      </a:solidFill>
                      <a:round/>
                      <a:headEnd/>
                      <a:tailEnd/>
                    </a:ln>
                  </p:spPr>
                  <p:txBody>
                    <a:bodyPr/>
                    <a:lstStyle/>
                    <a:p>
                      <a:endParaRPr lang="en-GB"/>
                    </a:p>
                  </p:txBody>
                </p:sp>
                <p:sp>
                  <p:nvSpPr>
                    <p:cNvPr id="13380" name="Line 52"/>
                    <p:cNvSpPr>
                      <a:spLocks noChangeShapeType="1"/>
                    </p:cNvSpPr>
                    <p:nvPr/>
                  </p:nvSpPr>
                  <p:spPr bwMode="auto">
                    <a:xfrm>
                      <a:off x="5542" y="6110"/>
                      <a:ext cx="2520" cy="540"/>
                    </a:xfrm>
                    <a:prstGeom prst="line">
                      <a:avLst/>
                    </a:prstGeom>
                    <a:noFill/>
                    <a:ln w="19050">
                      <a:solidFill>
                        <a:srgbClr val="C0C0C0"/>
                      </a:solidFill>
                      <a:round/>
                      <a:headEnd/>
                      <a:tailEnd/>
                    </a:ln>
                  </p:spPr>
                  <p:txBody>
                    <a:bodyPr/>
                    <a:lstStyle/>
                    <a:p>
                      <a:endParaRPr lang="en-GB"/>
                    </a:p>
                  </p:txBody>
                </p:sp>
                <p:sp>
                  <p:nvSpPr>
                    <p:cNvPr id="13381" name="Line 53"/>
                    <p:cNvSpPr>
                      <a:spLocks noChangeShapeType="1"/>
                    </p:cNvSpPr>
                    <p:nvPr/>
                  </p:nvSpPr>
                  <p:spPr bwMode="auto">
                    <a:xfrm>
                      <a:off x="4260" y="6012"/>
                      <a:ext cx="2520" cy="540"/>
                    </a:xfrm>
                    <a:prstGeom prst="line">
                      <a:avLst/>
                    </a:prstGeom>
                    <a:noFill/>
                    <a:ln w="19050">
                      <a:solidFill>
                        <a:srgbClr val="C0C0C0"/>
                      </a:solidFill>
                      <a:round/>
                      <a:headEnd/>
                      <a:tailEnd/>
                    </a:ln>
                  </p:spPr>
                  <p:txBody>
                    <a:bodyPr/>
                    <a:lstStyle/>
                    <a:p>
                      <a:endParaRPr lang="en-GB"/>
                    </a:p>
                  </p:txBody>
                </p:sp>
                <p:sp>
                  <p:nvSpPr>
                    <p:cNvPr id="13382" name="Line 54"/>
                    <p:cNvSpPr>
                      <a:spLocks noChangeShapeType="1"/>
                    </p:cNvSpPr>
                    <p:nvPr/>
                  </p:nvSpPr>
                  <p:spPr bwMode="auto">
                    <a:xfrm>
                      <a:off x="4845" y="5803"/>
                      <a:ext cx="2520" cy="540"/>
                    </a:xfrm>
                    <a:prstGeom prst="line">
                      <a:avLst/>
                    </a:prstGeom>
                    <a:noFill/>
                    <a:ln w="19050">
                      <a:solidFill>
                        <a:srgbClr val="C0C0C0"/>
                      </a:solidFill>
                      <a:round/>
                      <a:headEnd/>
                      <a:tailEnd/>
                    </a:ln>
                  </p:spPr>
                  <p:txBody>
                    <a:bodyPr/>
                    <a:lstStyle/>
                    <a:p>
                      <a:endParaRPr lang="en-GB"/>
                    </a:p>
                  </p:txBody>
                </p:sp>
                <p:sp>
                  <p:nvSpPr>
                    <p:cNvPr id="13383" name="Line 55"/>
                    <p:cNvSpPr>
                      <a:spLocks noChangeShapeType="1"/>
                    </p:cNvSpPr>
                    <p:nvPr/>
                  </p:nvSpPr>
                  <p:spPr bwMode="auto">
                    <a:xfrm>
                      <a:off x="6227" y="6357"/>
                      <a:ext cx="2520" cy="540"/>
                    </a:xfrm>
                    <a:prstGeom prst="line">
                      <a:avLst/>
                    </a:prstGeom>
                    <a:noFill/>
                    <a:ln w="19050">
                      <a:solidFill>
                        <a:srgbClr val="C0C0C0"/>
                      </a:solidFill>
                      <a:round/>
                      <a:headEnd/>
                      <a:tailEnd/>
                    </a:ln>
                  </p:spPr>
                  <p:txBody>
                    <a:bodyPr/>
                    <a:lstStyle/>
                    <a:p>
                      <a:endParaRPr lang="en-GB"/>
                    </a:p>
                  </p:txBody>
                </p:sp>
                <p:sp>
                  <p:nvSpPr>
                    <p:cNvPr id="13384" name="Line 56"/>
                    <p:cNvSpPr>
                      <a:spLocks noChangeShapeType="1"/>
                    </p:cNvSpPr>
                    <p:nvPr/>
                  </p:nvSpPr>
                  <p:spPr bwMode="auto">
                    <a:xfrm>
                      <a:off x="4934" y="6395"/>
                      <a:ext cx="2520" cy="540"/>
                    </a:xfrm>
                    <a:prstGeom prst="line">
                      <a:avLst/>
                    </a:prstGeom>
                    <a:noFill/>
                    <a:ln w="19050">
                      <a:solidFill>
                        <a:srgbClr val="C0C0C0"/>
                      </a:solidFill>
                      <a:round/>
                      <a:headEnd/>
                      <a:tailEnd/>
                    </a:ln>
                  </p:spPr>
                  <p:txBody>
                    <a:bodyPr/>
                    <a:lstStyle/>
                    <a:p>
                      <a:endParaRPr lang="en-GB"/>
                    </a:p>
                  </p:txBody>
                </p:sp>
                <p:sp>
                  <p:nvSpPr>
                    <p:cNvPr id="13385" name="Line 57"/>
                    <p:cNvSpPr>
                      <a:spLocks noChangeShapeType="1"/>
                    </p:cNvSpPr>
                    <p:nvPr/>
                  </p:nvSpPr>
                  <p:spPr bwMode="auto">
                    <a:xfrm>
                      <a:off x="4341" y="6725"/>
                      <a:ext cx="2520" cy="540"/>
                    </a:xfrm>
                    <a:prstGeom prst="line">
                      <a:avLst/>
                    </a:prstGeom>
                    <a:noFill/>
                    <a:ln w="19050">
                      <a:solidFill>
                        <a:srgbClr val="C0C0C0"/>
                      </a:solidFill>
                      <a:round/>
                      <a:headEnd/>
                      <a:tailEnd/>
                    </a:ln>
                  </p:spPr>
                  <p:txBody>
                    <a:bodyPr/>
                    <a:lstStyle/>
                    <a:p>
                      <a:endParaRPr lang="en-GB"/>
                    </a:p>
                  </p:txBody>
                </p:sp>
                <p:sp>
                  <p:nvSpPr>
                    <p:cNvPr id="13386" name="Line 58"/>
                    <p:cNvSpPr>
                      <a:spLocks noChangeShapeType="1"/>
                    </p:cNvSpPr>
                    <p:nvPr/>
                  </p:nvSpPr>
                  <p:spPr bwMode="auto">
                    <a:xfrm>
                      <a:off x="3623" y="6930"/>
                      <a:ext cx="2520" cy="540"/>
                    </a:xfrm>
                    <a:prstGeom prst="line">
                      <a:avLst/>
                    </a:prstGeom>
                    <a:noFill/>
                    <a:ln w="19050">
                      <a:solidFill>
                        <a:srgbClr val="C0C0C0"/>
                      </a:solidFill>
                      <a:round/>
                      <a:headEnd/>
                      <a:tailEnd/>
                    </a:ln>
                  </p:spPr>
                  <p:txBody>
                    <a:bodyPr/>
                    <a:lstStyle/>
                    <a:p>
                      <a:endParaRPr lang="en-GB"/>
                    </a:p>
                  </p:txBody>
                </p:sp>
                <p:sp>
                  <p:nvSpPr>
                    <p:cNvPr id="13387" name="Line 59"/>
                    <p:cNvSpPr>
                      <a:spLocks noChangeShapeType="1"/>
                    </p:cNvSpPr>
                    <p:nvPr/>
                  </p:nvSpPr>
                  <p:spPr bwMode="auto">
                    <a:xfrm>
                      <a:off x="4370" y="7295"/>
                      <a:ext cx="2520" cy="540"/>
                    </a:xfrm>
                    <a:prstGeom prst="line">
                      <a:avLst/>
                    </a:prstGeom>
                    <a:noFill/>
                    <a:ln w="19050">
                      <a:solidFill>
                        <a:srgbClr val="C0C0C0"/>
                      </a:solidFill>
                      <a:round/>
                      <a:headEnd/>
                      <a:tailEnd/>
                    </a:ln>
                  </p:spPr>
                  <p:txBody>
                    <a:bodyPr/>
                    <a:lstStyle/>
                    <a:p>
                      <a:endParaRPr lang="en-GB"/>
                    </a:p>
                  </p:txBody>
                </p:sp>
                <p:sp>
                  <p:nvSpPr>
                    <p:cNvPr id="13388" name="Line 60"/>
                    <p:cNvSpPr>
                      <a:spLocks noChangeShapeType="1"/>
                    </p:cNvSpPr>
                    <p:nvPr/>
                  </p:nvSpPr>
                  <p:spPr bwMode="auto">
                    <a:xfrm>
                      <a:off x="4962" y="6973"/>
                      <a:ext cx="2520" cy="540"/>
                    </a:xfrm>
                    <a:prstGeom prst="line">
                      <a:avLst/>
                    </a:prstGeom>
                    <a:noFill/>
                    <a:ln w="19050">
                      <a:solidFill>
                        <a:srgbClr val="C0C0C0"/>
                      </a:solidFill>
                      <a:round/>
                      <a:headEnd/>
                      <a:tailEnd/>
                    </a:ln>
                  </p:spPr>
                  <p:txBody>
                    <a:bodyPr/>
                    <a:lstStyle/>
                    <a:p>
                      <a:endParaRPr lang="en-GB"/>
                    </a:p>
                  </p:txBody>
                </p:sp>
                <p:sp>
                  <p:nvSpPr>
                    <p:cNvPr id="13389" name="Line 61"/>
                    <p:cNvSpPr>
                      <a:spLocks noChangeShapeType="1"/>
                    </p:cNvSpPr>
                    <p:nvPr/>
                  </p:nvSpPr>
                  <p:spPr bwMode="auto">
                    <a:xfrm>
                      <a:off x="5639" y="6680"/>
                      <a:ext cx="2520" cy="540"/>
                    </a:xfrm>
                    <a:prstGeom prst="line">
                      <a:avLst/>
                    </a:prstGeom>
                    <a:noFill/>
                    <a:ln w="19050">
                      <a:solidFill>
                        <a:srgbClr val="C0C0C0"/>
                      </a:solidFill>
                      <a:round/>
                      <a:headEnd/>
                      <a:tailEnd/>
                    </a:ln>
                  </p:spPr>
                  <p:txBody>
                    <a:bodyPr/>
                    <a:lstStyle/>
                    <a:p>
                      <a:endParaRPr lang="en-GB"/>
                    </a:p>
                  </p:txBody>
                </p:sp>
              </p:grpSp>
              <p:grpSp>
                <p:nvGrpSpPr>
                  <p:cNvPr id="13346" name="Group 62"/>
                  <p:cNvGrpSpPr>
                    <a:grpSpLocks/>
                  </p:cNvGrpSpPr>
                  <p:nvPr/>
                </p:nvGrpSpPr>
                <p:grpSpPr bwMode="auto">
                  <a:xfrm>
                    <a:off x="4396" y="5739"/>
                    <a:ext cx="3272" cy="3290"/>
                    <a:chOff x="4528" y="2565"/>
                    <a:chExt cx="3272" cy="3290"/>
                  </a:xfrm>
                </p:grpSpPr>
                <p:sp>
                  <p:nvSpPr>
                    <p:cNvPr id="13366" name="Freeform 63"/>
                    <p:cNvSpPr>
                      <a:spLocks/>
                    </p:cNvSpPr>
                    <p:nvPr/>
                  </p:nvSpPr>
                  <p:spPr bwMode="auto">
                    <a:xfrm>
                      <a:off x="4669" y="2619"/>
                      <a:ext cx="3089" cy="3236"/>
                    </a:xfrm>
                    <a:custGeom>
                      <a:avLst/>
                      <a:gdLst>
                        <a:gd name="T0" fmla="*/ 0 w 2520"/>
                        <a:gd name="T1" fmla="*/ 1342 h 2640"/>
                        <a:gd name="T2" fmla="*/ 211 w 2520"/>
                        <a:gd name="T3" fmla="*/ 3236 h 2640"/>
                        <a:gd name="T4" fmla="*/ 3079 w 2520"/>
                        <a:gd name="T5" fmla="*/ 1710 h 2640"/>
                        <a:gd name="T6" fmla="*/ 3089 w 2520"/>
                        <a:gd name="T7" fmla="*/ 0 h 2640"/>
                        <a:gd name="T8" fmla="*/ 2832 w 2520"/>
                        <a:gd name="T9" fmla="*/ 18 h 2640"/>
                        <a:gd name="T10" fmla="*/ 0 w 2520"/>
                        <a:gd name="T11" fmla="*/ 1342 h 2640"/>
                        <a:gd name="T12" fmla="*/ 0 60000 65536"/>
                        <a:gd name="T13" fmla="*/ 0 60000 65536"/>
                        <a:gd name="T14" fmla="*/ 0 60000 65536"/>
                        <a:gd name="T15" fmla="*/ 0 60000 65536"/>
                        <a:gd name="T16" fmla="*/ 0 60000 65536"/>
                        <a:gd name="T17" fmla="*/ 0 60000 65536"/>
                        <a:gd name="T18" fmla="*/ 0 w 2520"/>
                        <a:gd name="T19" fmla="*/ 0 h 2640"/>
                        <a:gd name="T20" fmla="*/ 2520 w 2520"/>
                        <a:gd name="T21" fmla="*/ 2640 h 2640"/>
                      </a:gdLst>
                      <a:ahLst/>
                      <a:cxnLst>
                        <a:cxn ang="T12">
                          <a:pos x="T0" y="T1"/>
                        </a:cxn>
                        <a:cxn ang="T13">
                          <a:pos x="T2" y="T3"/>
                        </a:cxn>
                        <a:cxn ang="T14">
                          <a:pos x="T4" y="T5"/>
                        </a:cxn>
                        <a:cxn ang="T15">
                          <a:pos x="T6" y="T7"/>
                        </a:cxn>
                        <a:cxn ang="T16">
                          <a:pos x="T8" y="T9"/>
                        </a:cxn>
                        <a:cxn ang="T17">
                          <a:pos x="T10" y="T11"/>
                        </a:cxn>
                      </a:cxnLst>
                      <a:rect l="T18" t="T19" r="T20" b="T21"/>
                      <a:pathLst>
                        <a:path w="2520" h="2640">
                          <a:moveTo>
                            <a:pt x="0" y="1095"/>
                          </a:moveTo>
                          <a:lnTo>
                            <a:pt x="172" y="2640"/>
                          </a:lnTo>
                          <a:lnTo>
                            <a:pt x="2512" y="1395"/>
                          </a:lnTo>
                          <a:lnTo>
                            <a:pt x="2520" y="0"/>
                          </a:lnTo>
                          <a:lnTo>
                            <a:pt x="2310" y="15"/>
                          </a:lnTo>
                          <a:lnTo>
                            <a:pt x="0" y="1095"/>
                          </a:lnTo>
                          <a:close/>
                        </a:path>
                      </a:pathLst>
                    </a:custGeom>
                    <a:gradFill rotWithShape="0">
                      <a:gsLst>
                        <a:gs pos="0">
                          <a:srgbClr val="FFAB57"/>
                        </a:gs>
                        <a:gs pos="100000">
                          <a:srgbClr val="764F28"/>
                        </a:gs>
                      </a:gsLst>
                      <a:lin ang="0" scaled="1"/>
                    </a:gradFill>
                    <a:ln w="9525">
                      <a:noFill/>
                      <a:round/>
                      <a:headEnd/>
                      <a:tailEnd/>
                    </a:ln>
                  </p:spPr>
                  <p:txBody>
                    <a:bodyPr/>
                    <a:lstStyle/>
                    <a:p>
                      <a:endParaRPr lang="en-GB"/>
                    </a:p>
                  </p:txBody>
                </p:sp>
                <p:sp>
                  <p:nvSpPr>
                    <p:cNvPr id="13367" name="Freeform 64"/>
                    <p:cNvSpPr>
                      <a:spLocks/>
                    </p:cNvSpPr>
                    <p:nvPr/>
                  </p:nvSpPr>
                  <p:spPr bwMode="auto">
                    <a:xfrm>
                      <a:off x="4528" y="3915"/>
                      <a:ext cx="359" cy="1932"/>
                    </a:xfrm>
                    <a:custGeom>
                      <a:avLst/>
                      <a:gdLst>
                        <a:gd name="T0" fmla="*/ 0 w 278"/>
                        <a:gd name="T1" fmla="*/ 0 h 1575"/>
                        <a:gd name="T2" fmla="*/ 10 w 278"/>
                        <a:gd name="T3" fmla="*/ 1858 h 1575"/>
                        <a:gd name="T4" fmla="*/ 359 w 278"/>
                        <a:gd name="T5" fmla="*/ 1932 h 1575"/>
                        <a:gd name="T6" fmla="*/ 359 w 278"/>
                        <a:gd name="T7" fmla="*/ 18 h 1575"/>
                        <a:gd name="T8" fmla="*/ 0 w 278"/>
                        <a:gd name="T9" fmla="*/ 0 h 1575"/>
                        <a:gd name="T10" fmla="*/ 0 60000 65536"/>
                        <a:gd name="T11" fmla="*/ 0 60000 65536"/>
                        <a:gd name="T12" fmla="*/ 0 60000 65536"/>
                        <a:gd name="T13" fmla="*/ 0 60000 65536"/>
                        <a:gd name="T14" fmla="*/ 0 60000 65536"/>
                        <a:gd name="T15" fmla="*/ 0 w 278"/>
                        <a:gd name="T16" fmla="*/ 0 h 1575"/>
                        <a:gd name="T17" fmla="*/ 278 w 278"/>
                        <a:gd name="T18" fmla="*/ 1575 h 1575"/>
                      </a:gdLst>
                      <a:ahLst/>
                      <a:cxnLst>
                        <a:cxn ang="T10">
                          <a:pos x="T0" y="T1"/>
                        </a:cxn>
                        <a:cxn ang="T11">
                          <a:pos x="T2" y="T3"/>
                        </a:cxn>
                        <a:cxn ang="T12">
                          <a:pos x="T4" y="T5"/>
                        </a:cxn>
                        <a:cxn ang="T13">
                          <a:pos x="T6" y="T7"/>
                        </a:cxn>
                        <a:cxn ang="T14">
                          <a:pos x="T8" y="T9"/>
                        </a:cxn>
                      </a:cxnLst>
                      <a:rect l="T15" t="T16" r="T17" b="T18"/>
                      <a:pathLst>
                        <a:path w="278" h="1575">
                          <a:moveTo>
                            <a:pt x="0" y="0"/>
                          </a:moveTo>
                          <a:lnTo>
                            <a:pt x="8" y="1515"/>
                          </a:lnTo>
                          <a:lnTo>
                            <a:pt x="278" y="1575"/>
                          </a:lnTo>
                          <a:lnTo>
                            <a:pt x="278" y="15"/>
                          </a:lnTo>
                          <a:lnTo>
                            <a:pt x="0" y="0"/>
                          </a:lnTo>
                          <a:close/>
                        </a:path>
                      </a:pathLst>
                    </a:custGeom>
                    <a:solidFill>
                      <a:srgbClr val="FFCC00"/>
                    </a:solidFill>
                    <a:ln w="9525">
                      <a:noFill/>
                      <a:round/>
                      <a:headEnd/>
                      <a:tailEnd/>
                    </a:ln>
                  </p:spPr>
                  <p:txBody>
                    <a:bodyPr/>
                    <a:lstStyle/>
                    <a:p>
                      <a:endParaRPr lang="en-GB"/>
                    </a:p>
                  </p:txBody>
                </p:sp>
                <p:sp>
                  <p:nvSpPr>
                    <p:cNvPr id="13368" name="Freeform 65"/>
                    <p:cNvSpPr>
                      <a:spLocks/>
                    </p:cNvSpPr>
                    <p:nvPr/>
                  </p:nvSpPr>
                  <p:spPr bwMode="auto">
                    <a:xfrm>
                      <a:off x="4534" y="2565"/>
                      <a:ext cx="3266" cy="1432"/>
                    </a:xfrm>
                    <a:custGeom>
                      <a:avLst/>
                      <a:gdLst>
                        <a:gd name="T0" fmla="*/ 2981 w 3266"/>
                        <a:gd name="T1" fmla="*/ 0 h 1432"/>
                        <a:gd name="T2" fmla="*/ 3266 w 3266"/>
                        <a:gd name="T3" fmla="*/ 75 h 1432"/>
                        <a:gd name="T4" fmla="*/ 364 w 3266"/>
                        <a:gd name="T5" fmla="*/ 1432 h 1432"/>
                        <a:gd name="T6" fmla="*/ 0 w 3266"/>
                        <a:gd name="T7" fmla="*/ 1362 h 1432"/>
                        <a:gd name="T8" fmla="*/ 2981 w 3266"/>
                        <a:gd name="T9" fmla="*/ 0 h 1432"/>
                        <a:gd name="T10" fmla="*/ 0 60000 65536"/>
                        <a:gd name="T11" fmla="*/ 0 60000 65536"/>
                        <a:gd name="T12" fmla="*/ 0 60000 65536"/>
                        <a:gd name="T13" fmla="*/ 0 60000 65536"/>
                        <a:gd name="T14" fmla="*/ 0 60000 65536"/>
                        <a:gd name="T15" fmla="*/ 0 w 3266"/>
                        <a:gd name="T16" fmla="*/ 0 h 1432"/>
                        <a:gd name="T17" fmla="*/ 3266 w 3266"/>
                        <a:gd name="T18" fmla="*/ 1432 h 1432"/>
                      </a:gdLst>
                      <a:ahLst/>
                      <a:cxnLst>
                        <a:cxn ang="T10">
                          <a:pos x="T0" y="T1"/>
                        </a:cxn>
                        <a:cxn ang="T11">
                          <a:pos x="T2" y="T3"/>
                        </a:cxn>
                        <a:cxn ang="T12">
                          <a:pos x="T4" y="T5"/>
                        </a:cxn>
                        <a:cxn ang="T13">
                          <a:pos x="T6" y="T7"/>
                        </a:cxn>
                        <a:cxn ang="T14">
                          <a:pos x="T8" y="T9"/>
                        </a:cxn>
                      </a:cxnLst>
                      <a:rect l="T15" t="T16" r="T17" b="T18"/>
                      <a:pathLst>
                        <a:path w="3266" h="1432">
                          <a:moveTo>
                            <a:pt x="2981" y="0"/>
                          </a:moveTo>
                          <a:lnTo>
                            <a:pt x="3266" y="75"/>
                          </a:lnTo>
                          <a:lnTo>
                            <a:pt x="364" y="1432"/>
                          </a:lnTo>
                          <a:lnTo>
                            <a:pt x="0" y="1362"/>
                          </a:lnTo>
                          <a:lnTo>
                            <a:pt x="2981" y="0"/>
                          </a:lnTo>
                          <a:close/>
                        </a:path>
                      </a:pathLst>
                    </a:custGeom>
                    <a:solidFill>
                      <a:srgbClr val="F0C200"/>
                    </a:solidFill>
                    <a:ln w="9525">
                      <a:noFill/>
                      <a:round/>
                      <a:headEnd/>
                      <a:tailEnd/>
                    </a:ln>
                  </p:spPr>
                  <p:txBody>
                    <a:bodyPr/>
                    <a:lstStyle/>
                    <a:p>
                      <a:endParaRPr lang="en-GB"/>
                    </a:p>
                  </p:txBody>
                </p:sp>
              </p:grpSp>
              <p:grpSp>
                <p:nvGrpSpPr>
                  <p:cNvPr id="13347" name="Group 66"/>
                  <p:cNvGrpSpPr>
                    <a:grpSpLocks/>
                  </p:cNvGrpSpPr>
                  <p:nvPr/>
                </p:nvGrpSpPr>
                <p:grpSpPr bwMode="auto">
                  <a:xfrm>
                    <a:off x="4843" y="6099"/>
                    <a:ext cx="3600" cy="2774"/>
                    <a:chOff x="5150" y="5410"/>
                    <a:chExt cx="3600" cy="2774"/>
                  </a:xfrm>
                </p:grpSpPr>
                <p:sp>
                  <p:nvSpPr>
                    <p:cNvPr id="13355" name="Line 67"/>
                    <p:cNvSpPr>
                      <a:spLocks noChangeShapeType="1"/>
                    </p:cNvSpPr>
                    <p:nvPr/>
                  </p:nvSpPr>
                  <p:spPr bwMode="auto">
                    <a:xfrm>
                      <a:off x="5190" y="7290"/>
                      <a:ext cx="1330" cy="270"/>
                    </a:xfrm>
                    <a:prstGeom prst="line">
                      <a:avLst/>
                    </a:prstGeom>
                    <a:noFill/>
                    <a:ln w="19050">
                      <a:solidFill>
                        <a:srgbClr val="C0C0C0"/>
                      </a:solidFill>
                      <a:round/>
                      <a:headEnd/>
                      <a:tailEnd/>
                    </a:ln>
                  </p:spPr>
                  <p:txBody>
                    <a:bodyPr/>
                    <a:lstStyle/>
                    <a:p>
                      <a:endParaRPr lang="en-GB"/>
                    </a:p>
                  </p:txBody>
                </p:sp>
                <p:sp>
                  <p:nvSpPr>
                    <p:cNvPr id="13356" name="Line 68"/>
                    <p:cNvSpPr>
                      <a:spLocks noChangeShapeType="1"/>
                    </p:cNvSpPr>
                    <p:nvPr/>
                  </p:nvSpPr>
                  <p:spPr bwMode="auto">
                    <a:xfrm>
                      <a:off x="5170" y="6550"/>
                      <a:ext cx="1340" cy="270"/>
                    </a:xfrm>
                    <a:prstGeom prst="line">
                      <a:avLst/>
                    </a:prstGeom>
                    <a:noFill/>
                    <a:ln w="19050">
                      <a:solidFill>
                        <a:srgbClr val="C0C0C0"/>
                      </a:solidFill>
                      <a:round/>
                      <a:headEnd/>
                      <a:tailEnd/>
                    </a:ln>
                  </p:spPr>
                  <p:txBody>
                    <a:bodyPr/>
                    <a:lstStyle/>
                    <a:p>
                      <a:endParaRPr lang="en-GB"/>
                    </a:p>
                  </p:txBody>
                </p:sp>
                <p:sp>
                  <p:nvSpPr>
                    <p:cNvPr id="13357" name="Line 69"/>
                    <p:cNvSpPr>
                      <a:spLocks noChangeShapeType="1"/>
                    </p:cNvSpPr>
                    <p:nvPr/>
                  </p:nvSpPr>
                  <p:spPr bwMode="auto">
                    <a:xfrm>
                      <a:off x="5800" y="6330"/>
                      <a:ext cx="1320" cy="290"/>
                    </a:xfrm>
                    <a:prstGeom prst="line">
                      <a:avLst/>
                    </a:prstGeom>
                    <a:noFill/>
                    <a:ln w="19050">
                      <a:solidFill>
                        <a:srgbClr val="C0C0C0"/>
                      </a:solidFill>
                      <a:round/>
                      <a:headEnd/>
                      <a:tailEnd/>
                    </a:ln>
                  </p:spPr>
                  <p:txBody>
                    <a:bodyPr/>
                    <a:lstStyle/>
                    <a:p>
                      <a:endParaRPr lang="en-GB"/>
                    </a:p>
                  </p:txBody>
                </p:sp>
                <p:sp>
                  <p:nvSpPr>
                    <p:cNvPr id="13358" name="Line 70"/>
                    <p:cNvSpPr>
                      <a:spLocks noChangeShapeType="1"/>
                    </p:cNvSpPr>
                    <p:nvPr/>
                  </p:nvSpPr>
                  <p:spPr bwMode="auto">
                    <a:xfrm>
                      <a:off x="6630" y="5820"/>
                      <a:ext cx="1500" cy="330"/>
                    </a:xfrm>
                    <a:prstGeom prst="line">
                      <a:avLst/>
                    </a:prstGeom>
                    <a:noFill/>
                    <a:ln w="19050">
                      <a:solidFill>
                        <a:srgbClr val="C0C0C0"/>
                      </a:solidFill>
                      <a:round/>
                      <a:headEnd/>
                      <a:tailEnd/>
                    </a:ln>
                  </p:spPr>
                  <p:txBody>
                    <a:bodyPr/>
                    <a:lstStyle/>
                    <a:p>
                      <a:endParaRPr lang="en-GB"/>
                    </a:p>
                  </p:txBody>
                </p:sp>
                <p:sp>
                  <p:nvSpPr>
                    <p:cNvPr id="13359" name="Line 71"/>
                    <p:cNvSpPr>
                      <a:spLocks noChangeShapeType="1"/>
                    </p:cNvSpPr>
                    <p:nvPr/>
                  </p:nvSpPr>
                  <p:spPr bwMode="auto">
                    <a:xfrm>
                      <a:off x="6210" y="6080"/>
                      <a:ext cx="1080" cy="220"/>
                    </a:xfrm>
                    <a:prstGeom prst="line">
                      <a:avLst/>
                    </a:prstGeom>
                    <a:noFill/>
                    <a:ln w="19050">
                      <a:solidFill>
                        <a:srgbClr val="C0C0C0"/>
                      </a:solidFill>
                      <a:round/>
                      <a:headEnd/>
                      <a:tailEnd/>
                    </a:ln>
                  </p:spPr>
                  <p:txBody>
                    <a:bodyPr/>
                    <a:lstStyle/>
                    <a:p>
                      <a:endParaRPr lang="en-GB"/>
                    </a:p>
                  </p:txBody>
                </p:sp>
                <p:sp>
                  <p:nvSpPr>
                    <p:cNvPr id="13360" name="Line 72"/>
                    <p:cNvSpPr>
                      <a:spLocks noChangeShapeType="1"/>
                    </p:cNvSpPr>
                    <p:nvPr/>
                  </p:nvSpPr>
                  <p:spPr bwMode="auto">
                    <a:xfrm>
                      <a:off x="7250" y="5550"/>
                      <a:ext cx="1080" cy="220"/>
                    </a:xfrm>
                    <a:prstGeom prst="line">
                      <a:avLst/>
                    </a:prstGeom>
                    <a:noFill/>
                    <a:ln w="19050">
                      <a:solidFill>
                        <a:srgbClr val="C0C0C0"/>
                      </a:solidFill>
                      <a:round/>
                      <a:headEnd/>
                      <a:tailEnd/>
                    </a:ln>
                  </p:spPr>
                  <p:txBody>
                    <a:bodyPr/>
                    <a:lstStyle/>
                    <a:p>
                      <a:endParaRPr lang="en-GB"/>
                    </a:p>
                  </p:txBody>
                </p:sp>
                <p:sp>
                  <p:nvSpPr>
                    <p:cNvPr id="13361" name="Line 73"/>
                    <p:cNvSpPr>
                      <a:spLocks noChangeShapeType="1"/>
                    </p:cNvSpPr>
                    <p:nvPr/>
                  </p:nvSpPr>
                  <p:spPr bwMode="auto">
                    <a:xfrm>
                      <a:off x="6760" y="6360"/>
                      <a:ext cx="1080" cy="220"/>
                    </a:xfrm>
                    <a:prstGeom prst="line">
                      <a:avLst/>
                    </a:prstGeom>
                    <a:noFill/>
                    <a:ln w="19050">
                      <a:solidFill>
                        <a:srgbClr val="C0C0C0"/>
                      </a:solidFill>
                      <a:round/>
                      <a:headEnd/>
                      <a:tailEnd/>
                    </a:ln>
                  </p:spPr>
                  <p:txBody>
                    <a:bodyPr/>
                    <a:lstStyle/>
                    <a:p>
                      <a:endParaRPr lang="en-GB"/>
                    </a:p>
                  </p:txBody>
                </p:sp>
                <p:sp>
                  <p:nvSpPr>
                    <p:cNvPr id="13362" name="Line 74"/>
                    <p:cNvSpPr>
                      <a:spLocks noChangeShapeType="1"/>
                    </p:cNvSpPr>
                    <p:nvPr/>
                  </p:nvSpPr>
                  <p:spPr bwMode="auto">
                    <a:xfrm>
                      <a:off x="5480" y="7570"/>
                      <a:ext cx="1080" cy="220"/>
                    </a:xfrm>
                    <a:prstGeom prst="line">
                      <a:avLst/>
                    </a:prstGeom>
                    <a:noFill/>
                    <a:ln w="19050">
                      <a:solidFill>
                        <a:srgbClr val="C0C0C0"/>
                      </a:solidFill>
                      <a:round/>
                      <a:headEnd/>
                      <a:tailEnd/>
                    </a:ln>
                  </p:spPr>
                  <p:txBody>
                    <a:bodyPr/>
                    <a:lstStyle/>
                    <a:p>
                      <a:endParaRPr lang="en-GB"/>
                    </a:p>
                  </p:txBody>
                </p:sp>
                <p:sp>
                  <p:nvSpPr>
                    <p:cNvPr id="13363" name="Line 75"/>
                    <p:cNvSpPr>
                      <a:spLocks noChangeShapeType="1"/>
                    </p:cNvSpPr>
                    <p:nvPr/>
                  </p:nvSpPr>
                  <p:spPr bwMode="auto">
                    <a:xfrm>
                      <a:off x="5150" y="7904"/>
                      <a:ext cx="1260" cy="280"/>
                    </a:xfrm>
                    <a:prstGeom prst="line">
                      <a:avLst/>
                    </a:prstGeom>
                    <a:noFill/>
                    <a:ln w="19050">
                      <a:solidFill>
                        <a:srgbClr val="C0C0C0"/>
                      </a:solidFill>
                      <a:round/>
                      <a:headEnd/>
                      <a:tailEnd/>
                    </a:ln>
                  </p:spPr>
                  <p:txBody>
                    <a:bodyPr/>
                    <a:lstStyle/>
                    <a:p>
                      <a:endParaRPr lang="en-GB"/>
                    </a:p>
                  </p:txBody>
                </p:sp>
                <p:sp>
                  <p:nvSpPr>
                    <p:cNvPr id="13364" name="Line 76"/>
                    <p:cNvSpPr>
                      <a:spLocks noChangeShapeType="1"/>
                    </p:cNvSpPr>
                    <p:nvPr/>
                  </p:nvSpPr>
                  <p:spPr bwMode="auto">
                    <a:xfrm>
                      <a:off x="7660" y="5910"/>
                      <a:ext cx="1080" cy="220"/>
                    </a:xfrm>
                    <a:prstGeom prst="line">
                      <a:avLst/>
                    </a:prstGeom>
                    <a:noFill/>
                    <a:ln w="19050">
                      <a:solidFill>
                        <a:srgbClr val="C0C0C0"/>
                      </a:solidFill>
                      <a:round/>
                      <a:headEnd/>
                      <a:tailEnd/>
                    </a:ln>
                  </p:spPr>
                  <p:txBody>
                    <a:bodyPr/>
                    <a:lstStyle/>
                    <a:p>
                      <a:endParaRPr lang="en-GB"/>
                    </a:p>
                  </p:txBody>
                </p:sp>
                <p:sp>
                  <p:nvSpPr>
                    <p:cNvPr id="13365" name="Line 77"/>
                    <p:cNvSpPr>
                      <a:spLocks noChangeShapeType="1"/>
                    </p:cNvSpPr>
                    <p:nvPr/>
                  </p:nvSpPr>
                  <p:spPr bwMode="auto">
                    <a:xfrm>
                      <a:off x="7670" y="5410"/>
                      <a:ext cx="1080" cy="220"/>
                    </a:xfrm>
                    <a:prstGeom prst="line">
                      <a:avLst/>
                    </a:prstGeom>
                    <a:noFill/>
                    <a:ln w="19050">
                      <a:solidFill>
                        <a:srgbClr val="C0C0C0"/>
                      </a:solidFill>
                      <a:round/>
                      <a:headEnd/>
                      <a:tailEnd/>
                    </a:ln>
                  </p:spPr>
                  <p:txBody>
                    <a:bodyPr/>
                    <a:lstStyle/>
                    <a:p>
                      <a:endParaRPr lang="en-GB"/>
                    </a:p>
                  </p:txBody>
                </p:sp>
              </p:grpSp>
              <p:grpSp>
                <p:nvGrpSpPr>
                  <p:cNvPr id="13348" name="Group 78"/>
                  <p:cNvGrpSpPr>
                    <a:grpSpLocks/>
                  </p:cNvGrpSpPr>
                  <p:nvPr/>
                </p:nvGrpSpPr>
                <p:grpSpPr bwMode="auto">
                  <a:xfrm>
                    <a:off x="5305" y="5688"/>
                    <a:ext cx="4591" cy="5429"/>
                    <a:chOff x="5612" y="4999"/>
                    <a:chExt cx="4591" cy="5429"/>
                  </a:xfrm>
                </p:grpSpPr>
                <p:sp>
                  <p:nvSpPr>
                    <p:cNvPr id="13352" name="Freeform 79"/>
                    <p:cNvSpPr>
                      <a:spLocks/>
                    </p:cNvSpPr>
                    <p:nvPr/>
                  </p:nvSpPr>
                  <p:spPr bwMode="auto">
                    <a:xfrm>
                      <a:off x="5614" y="7016"/>
                      <a:ext cx="558" cy="1699"/>
                    </a:xfrm>
                    <a:custGeom>
                      <a:avLst/>
                      <a:gdLst>
                        <a:gd name="T0" fmla="*/ 0 w 217"/>
                        <a:gd name="T1" fmla="*/ 0 h 660"/>
                        <a:gd name="T2" fmla="*/ 558 w 217"/>
                        <a:gd name="T3" fmla="*/ 116 h 660"/>
                        <a:gd name="T4" fmla="*/ 558 w 217"/>
                        <a:gd name="T5" fmla="*/ 1699 h 660"/>
                        <a:gd name="T6" fmla="*/ 0 w 217"/>
                        <a:gd name="T7" fmla="*/ 1565 h 660"/>
                        <a:gd name="T8" fmla="*/ 0 w 217"/>
                        <a:gd name="T9" fmla="*/ 0 h 660"/>
                        <a:gd name="T10" fmla="*/ 0 60000 65536"/>
                        <a:gd name="T11" fmla="*/ 0 60000 65536"/>
                        <a:gd name="T12" fmla="*/ 0 60000 65536"/>
                        <a:gd name="T13" fmla="*/ 0 60000 65536"/>
                        <a:gd name="T14" fmla="*/ 0 60000 65536"/>
                        <a:gd name="T15" fmla="*/ 0 w 217"/>
                        <a:gd name="T16" fmla="*/ 0 h 660"/>
                        <a:gd name="T17" fmla="*/ 217 w 217"/>
                        <a:gd name="T18" fmla="*/ 660 h 660"/>
                      </a:gdLst>
                      <a:ahLst/>
                      <a:cxnLst>
                        <a:cxn ang="T10">
                          <a:pos x="T0" y="T1"/>
                        </a:cxn>
                        <a:cxn ang="T11">
                          <a:pos x="T2" y="T3"/>
                        </a:cxn>
                        <a:cxn ang="T12">
                          <a:pos x="T4" y="T5"/>
                        </a:cxn>
                        <a:cxn ang="T13">
                          <a:pos x="T6" y="T7"/>
                        </a:cxn>
                        <a:cxn ang="T14">
                          <a:pos x="T8" y="T9"/>
                        </a:cxn>
                      </a:cxnLst>
                      <a:rect l="T15" t="T16" r="T17" b="T18"/>
                      <a:pathLst>
                        <a:path w="217" h="660">
                          <a:moveTo>
                            <a:pt x="0" y="0"/>
                          </a:moveTo>
                          <a:lnTo>
                            <a:pt x="217" y="45"/>
                          </a:lnTo>
                          <a:lnTo>
                            <a:pt x="217" y="660"/>
                          </a:lnTo>
                          <a:lnTo>
                            <a:pt x="0" y="608"/>
                          </a:lnTo>
                          <a:lnTo>
                            <a:pt x="0" y="0"/>
                          </a:lnTo>
                          <a:close/>
                        </a:path>
                      </a:pathLst>
                    </a:custGeom>
                    <a:solidFill>
                      <a:srgbClr val="545454"/>
                    </a:solidFill>
                    <a:ln w="9525">
                      <a:noFill/>
                      <a:round/>
                      <a:headEnd/>
                      <a:tailEnd/>
                    </a:ln>
                  </p:spPr>
                  <p:txBody>
                    <a:bodyPr/>
                    <a:lstStyle/>
                    <a:p>
                      <a:endParaRPr lang="en-GB"/>
                    </a:p>
                  </p:txBody>
                </p:sp>
                <p:sp>
                  <p:nvSpPr>
                    <p:cNvPr id="13353" name="Freeform 80"/>
                    <p:cNvSpPr>
                      <a:spLocks/>
                    </p:cNvSpPr>
                    <p:nvPr/>
                  </p:nvSpPr>
                  <p:spPr bwMode="auto">
                    <a:xfrm>
                      <a:off x="6149" y="5090"/>
                      <a:ext cx="4054" cy="5338"/>
                    </a:xfrm>
                    <a:custGeom>
                      <a:avLst/>
                      <a:gdLst>
                        <a:gd name="T0" fmla="*/ 0 w 4054"/>
                        <a:gd name="T1" fmla="*/ 2043 h 5338"/>
                        <a:gd name="T2" fmla="*/ 0 w 4054"/>
                        <a:gd name="T3" fmla="*/ 5338 h 5338"/>
                        <a:gd name="T4" fmla="*/ 4051 w 4054"/>
                        <a:gd name="T5" fmla="*/ 2541 h 5338"/>
                        <a:gd name="T6" fmla="*/ 4054 w 4054"/>
                        <a:gd name="T7" fmla="*/ 0 h 5338"/>
                        <a:gd name="T8" fmla="*/ 0 w 4054"/>
                        <a:gd name="T9" fmla="*/ 2043 h 5338"/>
                        <a:gd name="T10" fmla="*/ 0 60000 65536"/>
                        <a:gd name="T11" fmla="*/ 0 60000 65536"/>
                        <a:gd name="T12" fmla="*/ 0 60000 65536"/>
                        <a:gd name="T13" fmla="*/ 0 60000 65536"/>
                        <a:gd name="T14" fmla="*/ 0 60000 65536"/>
                        <a:gd name="T15" fmla="*/ 0 w 4054"/>
                        <a:gd name="T16" fmla="*/ 0 h 5338"/>
                        <a:gd name="T17" fmla="*/ 4054 w 4054"/>
                        <a:gd name="T18" fmla="*/ 5338 h 5338"/>
                      </a:gdLst>
                      <a:ahLst/>
                      <a:cxnLst>
                        <a:cxn ang="T10">
                          <a:pos x="T0" y="T1"/>
                        </a:cxn>
                        <a:cxn ang="T11">
                          <a:pos x="T2" y="T3"/>
                        </a:cxn>
                        <a:cxn ang="T12">
                          <a:pos x="T4" y="T5"/>
                        </a:cxn>
                        <a:cxn ang="T13">
                          <a:pos x="T6" y="T7"/>
                        </a:cxn>
                        <a:cxn ang="T14">
                          <a:pos x="T8" y="T9"/>
                        </a:cxn>
                      </a:cxnLst>
                      <a:rect l="T15" t="T16" r="T17" b="T18"/>
                      <a:pathLst>
                        <a:path w="4054" h="5338">
                          <a:moveTo>
                            <a:pt x="0" y="2043"/>
                          </a:moveTo>
                          <a:lnTo>
                            <a:pt x="0" y="5338"/>
                          </a:lnTo>
                          <a:lnTo>
                            <a:pt x="4051" y="2541"/>
                          </a:lnTo>
                          <a:lnTo>
                            <a:pt x="4054" y="0"/>
                          </a:lnTo>
                          <a:lnTo>
                            <a:pt x="0" y="2043"/>
                          </a:lnTo>
                          <a:close/>
                        </a:path>
                      </a:pathLst>
                    </a:custGeom>
                    <a:solidFill>
                      <a:srgbClr val="838383"/>
                    </a:solidFill>
                    <a:ln w="19050">
                      <a:solidFill>
                        <a:srgbClr val="838383"/>
                      </a:solidFill>
                      <a:round/>
                      <a:headEnd/>
                      <a:tailEnd/>
                    </a:ln>
                  </p:spPr>
                  <p:txBody>
                    <a:bodyPr/>
                    <a:lstStyle/>
                    <a:p>
                      <a:endParaRPr lang="en-GB"/>
                    </a:p>
                  </p:txBody>
                </p:sp>
                <p:sp>
                  <p:nvSpPr>
                    <p:cNvPr id="13354" name="Freeform 81"/>
                    <p:cNvSpPr>
                      <a:spLocks/>
                    </p:cNvSpPr>
                    <p:nvPr/>
                  </p:nvSpPr>
                  <p:spPr bwMode="auto">
                    <a:xfrm>
                      <a:off x="5612" y="4999"/>
                      <a:ext cx="4591" cy="2137"/>
                    </a:xfrm>
                    <a:custGeom>
                      <a:avLst/>
                      <a:gdLst>
                        <a:gd name="T0" fmla="*/ 0 w 4591"/>
                        <a:gd name="T1" fmla="*/ 2023 h 2137"/>
                        <a:gd name="T2" fmla="*/ 4168 w 4591"/>
                        <a:gd name="T3" fmla="*/ 0 h 2137"/>
                        <a:gd name="T4" fmla="*/ 4591 w 4591"/>
                        <a:gd name="T5" fmla="*/ 82 h 2137"/>
                        <a:gd name="T6" fmla="*/ 531 w 4591"/>
                        <a:gd name="T7" fmla="*/ 2137 h 2137"/>
                        <a:gd name="T8" fmla="*/ 0 w 4591"/>
                        <a:gd name="T9" fmla="*/ 2023 h 2137"/>
                        <a:gd name="T10" fmla="*/ 0 60000 65536"/>
                        <a:gd name="T11" fmla="*/ 0 60000 65536"/>
                        <a:gd name="T12" fmla="*/ 0 60000 65536"/>
                        <a:gd name="T13" fmla="*/ 0 60000 65536"/>
                        <a:gd name="T14" fmla="*/ 0 60000 65536"/>
                        <a:gd name="T15" fmla="*/ 0 w 4591"/>
                        <a:gd name="T16" fmla="*/ 0 h 2137"/>
                        <a:gd name="T17" fmla="*/ 4591 w 4591"/>
                        <a:gd name="T18" fmla="*/ 2137 h 2137"/>
                      </a:gdLst>
                      <a:ahLst/>
                      <a:cxnLst>
                        <a:cxn ang="T10">
                          <a:pos x="T0" y="T1"/>
                        </a:cxn>
                        <a:cxn ang="T11">
                          <a:pos x="T2" y="T3"/>
                        </a:cxn>
                        <a:cxn ang="T12">
                          <a:pos x="T4" y="T5"/>
                        </a:cxn>
                        <a:cxn ang="T13">
                          <a:pos x="T6" y="T7"/>
                        </a:cxn>
                        <a:cxn ang="T14">
                          <a:pos x="T8" y="T9"/>
                        </a:cxn>
                      </a:cxnLst>
                      <a:rect l="T15" t="T16" r="T17" b="T18"/>
                      <a:pathLst>
                        <a:path w="4591" h="2137">
                          <a:moveTo>
                            <a:pt x="0" y="2023"/>
                          </a:moveTo>
                          <a:lnTo>
                            <a:pt x="4168" y="0"/>
                          </a:lnTo>
                          <a:lnTo>
                            <a:pt x="4591" y="82"/>
                          </a:lnTo>
                          <a:lnTo>
                            <a:pt x="531" y="2137"/>
                          </a:lnTo>
                          <a:lnTo>
                            <a:pt x="0" y="2023"/>
                          </a:lnTo>
                          <a:close/>
                        </a:path>
                      </a:pathLst>
                    </a:custGeom>
                    <a:solidFill>
                      <a:srgbClr val="666666"/>
                    </a:solidFill>
                    <a:ln w="9525">
                      <a:noFill/>
                      <a:round/>
                      <a:headEnd/>
                      <a:tailEnd/>
                    </a:ln>
                  </p:spPr>
                  <p:txBody>
                    <a:bodyPr/>
                    <a:lstStyle/>
                    <a:p>
                      <a:endParaRPr lang="en-GB"/>
                    </a:p>
                  </p:txBody>
                </p:sp>
              </p:grpSp>
              <p:grpSp>
                <p:nvGrpSpPr>
                  <p:cNvPr id="13349" name="Group 82"/>
                  <p:cNvGrpSpPr>
                    <a:grpSpLocks/>
                  </p:cNvGrpSpPr>
                  <p:nvPr/>
                </p:nvGrpSpPr>
                <p:grpSpPr bwMode="auto">
                  <a:xfrm>
                    <a:off x="2983" y="7062"/>
                    <a:ext cx="2940" cy="1500"/>
                    <a:chOff x="3290" y="6373"/>
                    <a:chExt cx="2940" cy="1500"/>
                  </a:xfrm>
                </p:grpSpPr>
                <p:sp>
                  <p:nvSpPr>
                    <p:cNvPr id="13350" name="Text Box 83"/>
                    <p:cNvSpPr txBox="1">
                      <a:spLocks noChangeArrowheads="1"/>
                    </p:cNvSpPr>
                    <p:nvPr/>
                  </p:nvSpPr>
                  <p:spPr bwMode="auto">
                    <a:xfrm>
                      <a:off x="3290" y="6373"/>
                      <a:ext cx="780" cy="645"/>
                    </a:xfrm>
                    <a:prstGeom prst="rect">
                      <a:avLst/>
                    </a:prstGeom>
                    <a:noFill/>
                    <a:ln w="9525">
                      <a:noFill/>
                      <a:miter lim="800000"/>
                      <a:headEnd/>
                      <a:tailEnd/>
                    </a:ln>
                  </p:spPr>
                  <p:txBody>
                    <a:bodyPr/>
                    <a:lstStyle/>
                    <a:p>
                      <a:pPr algn="just"/>
                      <a:r>
                        <a:rPr lang="en-GB" sz="1600" b="1">
                          <a:solidFill>
                            <a:srgbClr val="FFFFFF"/>
                          </a:solidFill>
                        </a:rPr>
                        <a:t>N</a:t>
                      </a:r>
                      <a:endParaRPr lang="en-US" sz="1600"/>
                    </a:p>
                  </p:txBody>
                </p:sp>
                <p:sp>
                  <p:nvSpPr>
                    <p:cNvPr id="13351" name="Text Box 84"/>
                    <p:cNvSpPr txBox="1">
                      <a:spLocks noChangeArrowheads="1"/>
                    </p:cNvSpPr>
                    <p:nvPr/>
                  </p:nvSpPr>
                  <p:spPr bwMode="auto">
                    <a:xfrm>
                      <a:off x="5450" y="7228"/>
                      <a:ext cx="780" cy="645"/>
                    </a:xfrm>
                    <a:prstGeom prst="rect">
                      <a:avLst/>
                    </a:prstGeom>
                    <a:noFill/>
                    <a:ln w="9525">
                      <a:noFill/>
                      <a:miter lim="800000"/>
                      <a:headEnd/>
                      <a:tailEnd/>
                    </a:ln>
                  </p:spPr>
                  <p:txBody>
                    <a:bodyPr/>
                    <a:lstStyle/>
                    <a:p>
                      <a:pPr algn="ctr"/>
                      <a:r>
                        <a:rPr lang="en-GB" sz="1600" b="1">
                          <a:solidFill>
                            <a:srgbClr val="FFFFFF"/>
                          </a:solidFill>
                        </a:rPr>
                        <a:t>S</a:t>
                      </a:r>
                      <a:endParaRPr lang="en-US"/>
                    </a:p>
                  </p:txBody>
                </p:sp>
              </p:grpSp>
            </p:grpSp>
          </p:grpSp>
          <p:sp>
            <p:nvSpPr>
              <p:cNvPr id="13320" name="AutoShape 85"/>
              <p:cNvSpPr>
                <a:spLocks noChangeArrowheads="1"/>
              </p:cNvSpPr>
              <p:nvPr/>
            </p:nvSpPr>
            <p:spPr bwMode="auto">
              <a:xfrm rot="-7026885">
                <a:off x="4096" y="7768"/>
                <a:ext cx="143" cy="1092"/>
              </a:xfrm>
              <a:prstGeom prst="can">
                <a:avLst>
                  <a:gd name="adj" fmla="val 56636"/>
                </a:avLst>
              </a:prstGeom>
              <a:gradFill rotWithShape="0">
                <a:gsLst>
                  <a:gs pos="0">
                    <a:srgbClr val="FFFFFF"/>
                  </a:gs>
                  <a:gs pos="100000">
                    <a:srgbClr val="767676"/>
                  </a:gs>
                </a:gsLst>
                <a:lin ang="2700000" scaled="1"/>
              </a:gradFill>
              <a:ln w="9525">
                <a:noFill/>
                <a:round/>
                <a:headEnd/>
                <a:tailEnd/>
              </a:ln>
            </p:spPr>
            <p:txBody>
              <a:bodyPr/>
              <a:lstStyle/>
              <a:p>
                <a:endParaRPr lang="en-GB"/>
              </a:p>
            </p:txBody>
          </p:sp>
          <p:grpSp>
            <p:nvGrpSpPr>
              <p:cNvPr id="13321" name="Group 86"/>
              <p:cNvGrpSpPr>
                <a:grpSpLocks/>
              </p:cNvGrpSpPr>
              <p:nvPr/>
            </p:nvGrpSpPr>
            <p:grpSpPr bwMode="auto">
              <a:xfrm>
                <a:off x="3328" y="7908"/>
                <a:ext cx="1340" cy="2825"/>
                <a:chOff x="3550" y="4920"/>
                <a:chExt cx="1340" cy="2660"/>
              </a:xfrm>
            </p:grpSpPr>
            <p:grpSp>
              <p:nvGrpSpPr>
                <p:cNvPr id="13334" name="Group 87"/>
                <p:cNvGrpSpPr>
                  <a:grpSpLocks/>
                </p:cNvGrpSpPr>
                <p:nvPr/>
              </p:nvGrpSpPr>
              <p:grpSpPr bwMode="auto">
                <a:xfrm>
                  <a:off x="3550" y="4920"/>
                  <a:ext cx="1340" cy="2660"/>
                  <a:chOff x="3550" y="4920"/>
                  <a:chExt cx="1340" cy="2660"/>
                </a:xfrm>
              </p:grpSpPr>
              <p:sp>
                <p:nvSpPr>
                  <p:cNvPr id="13336" name="Freeform 88"/>
                  <p:cNvSpPr>
                    <a:spLocks/>
                  </p:cNvSpPr>
                  <p:nvPr/>
                </p:nvSpPr>
                <p:spPr bwMode="auto">
                  <a:xfrm>
                    <a:off x="3560" y="4920"/>
                    <a:ext cx="1330" cy="2660"/>
                  </a:xfrm>
                  <a:custGeom>
                    <a:avLst/>
                    <a:gdLst>
                      <a:gd name="T0" fmla="*/ 0 w 1330"/>
                      <a:gd name="T1" fmla="*/ 66 h 2660"/>
                      <a:gd name="T2" fmla="*/ 1140 w 1330"/>
                      <a:gd name="T3" fmla="*/ 2660 h 2660"/>
                      <a:gd name="T4" fmla="*/ 1330 w 1330"/>
                      <a:gd name="T5" fmla="*/ 2540 h 2660"/>
                      <a:gd name="T6" fmla="*/ 1330 w 1330"/>
                      <a:gd name="T7" fmla="*/ 280 h 2660"/>
                      <a:gd name="T8" fmla="*/ 170 w 1330"/>
                      <a:gd name="T9" fmla="*/ 0 h 2660"/>
                      <a:gd name="T10" fmla="*/ 0 w 1330"/>
                      <a:gd name="T11" fmla="*/ 66 h 2660"/>
                      <a:gd name="T12" fmla="*/ 0 60000 65536"/>
                      <a:gd name="T13" fmla="*/ 0 60000 65536"/>
                      <a:gd name="T14" fmla="*/ 0 60000 65536"/>
                      <a:gd name="T15" fmla="*/ 0 60000 65536"/>
                      <a:gd name="T16" fmla="*/ 0 60000 65536"/>
                      <a:gd name="T17" fmla="*/ 0 60000 65536"/>
                      <a:gd name="T18" fmla="*/ 0 w 1330"/>
                      <a:gd name="T19" fmla="*/ 0 h 2660"/>
                      <a:gd name="T20" fmla="*/ 1330 w 1330"/>
                      <a:gd name="T21" fmla="*/ 2660 h 2660"/>
                    </a:gdLst>
                    <a:ahLst/>
                    <a:cxnLst>
                      <a:cxn ang="T12">
                        <a:pos x="T0" y="T1"/>
                      </a:cxn>
                      <a:cxn ang="T13">
                        <a:pos x="T2" y="T3"/>
                      </a:cxn>
                      <a:cxn ang="T14">
                        <a:pos x="T4" y="T5"/>
                      </a:cxn>
                      <a:cxn ang="T15">
                        <a:pos x="T6" y="T7"/>
                      </a:cxn>
                      <a:cxn ang="T16">
                        <a:pos x="T8" y="T9"/>
                      </a:cxn>
                      <a:cxn ang="T17">
                        <a:pos x="T10" y="T11"/>
                      </a:cxn>
                    </a:cxnLst>
                    <a:rect l="T18" t="T19" r="T20" b="T21"/>
                    <a:pathLst>
                      <a:path w="1330" h="2660">
                        <a:moveTo>
                          <a:pt x="0" y="66"/>
                        </a:moveTo>
                        <a:lnTo>
                          <a:pt x="1140" y="2660"/>
                        </a:lnTo>
                        <a:lnTo>
                          <a:pt x="1330" y="2540"/>
                        </a:lnTo>
                        <a:lnTo>
                          <a:pt x="1330" y="280"/>
                        </a:lnTo>
                        <a:lnTo>
                          <a:pt x="170" y="0"/>
                        </a:lnTo>
                        <a:lnTo>
                          <a:pt x="0" y="66"/>
                        </a:lnTo>
                        <a:close/>
                      </a:path>
                    </a:pathLst>
                  </a:custGeom>
                  <a:solidFill>
                    <a:srgbClr val="9D9D9D"/>
                  </a:solidFill>
                  <a:ln w="9525">
                    <a:noFill/>
                    <a:round/>
                    <a:headEnd/>
                    <a:tailEnd/>
                  </a:ln>
                </p:spPr>
                <p:txBody>
                  <a:bodyPr/>
                  <a:lstStyle/>
                  <a:p>
                    <a:endParaRPr lang="en-GB"/>
                  </a:p>
                </p:txBody>
              </p:sp>
              <p:sp>
                <p:nvSpPr>
                  <p:cNvPr id="13337" name="Freeform 89"/>
                  <p:cNvSpPr>
                    <a:spLocks/>
                  </p:cNvSpPr>
                  <p:nvPr/>
                </p:nvSpPr>
                <p:spPr bwMode="auto">
                  <a:xfrm>
                    <a:off x="3550" y="4990"/>
                    <a:ext cx="1160" cy="2590"/>
                  </a:xfrm>
                  <a:custGeom>
                    <a:avLst/>
                    <a:gdLst>
                      <a:gd name="T0" fmla="*/ 0 w 1160"/>
                      <a:gd name="T1" fmla="*/ 2230 h 2590"/>
                      <a:gd name="T2" fmla="*/ 1160 w 1160"/>
                      <a:gd name="T3" fmla="*/ 2590 h 2590"/>
                      <a:gd name="T4" fmla="*/ 1160 w 1160"/>
                      <a:gd name="T5" fmla="*/ 280 h 2590"/>
                      <a:gd name="T6" fmla="*/ 0 w 1160"/>
                      <a:gd name="T7" fmla="*/ 0 h 2590"/>
                      <a:gd name="T8" fmla="*/ 0 w 1160"/>
                      <a:gd name="T9" fmla="*/ 2230 h 2590"/>
                      <a:gd name="T10" fmla="*/ 0 60000 65536"/>
                      <a:gd name="T11" fmla="*/ 0 60000 65536"/>
                      <a:gd name="T12" fmla="*/ 0 60000 65536"/>
                      <a:gd name="T13" fmla="*/ 0 60000 65536"/>
                      <a:gd name="T14" fmla="*/ 0 60000 65536"/>
                      <a:gd name="T15" fmla="*/ 0 w 1160"/>
                      <a:gd name="T16" fmla="*/ 0 h 2590"/>
                      <a:gd name="T17" fmla="*/ 1160 w 1160"/>
                      <a:gd name="T18" fmla="*/ 2590 h 2590"/>
                    </a:gdLst>
                    <a:ahLst/>
                    <a:cxnLst>
                      <a:cxn ang="T10">
                        <a:pos x="T0" y="T1"/>
                      </a:cxn>
                      <a:cxn ang="T11">
                        <a:pos x="T2" y="T3"/>
                      </a:cxn>
                      <a:cxn ang="T12">
                        <a:pos x="T4" y="T5"/>
                      </a:cxn>
                      <a:cxn ang="T13">
                        <a:pos x="T6" y="T7"/>
                      </a:cxn>
                      <a:cxn ang="T14">
                        <a:pos x="T8" y="T9"/>
                      </a:cxn>
                    </a:cxnLst>
                    <a:rect l="T15" t="T16" r="T17" b="T18"/>
                    <a:pathLst>
                      <a:path w="1160" h="2590">
                        <a:moveTo>
                          <a:pt x="0" y="2230"/>
                        </a:moveTo>
                        <a:lnTo>
                          <a:pt x="1160" y="2590"/>
                        </a:lnTo>
                        <a:lnTo>
                          <a:pt x="1160" y="280"/>
                        </a:lnTo>
                        <a:lnTo>
                          <a:pt x="0" y="0"/>
                        </a:lnTo>
                        <a:lnTo>
                          <a:pt x="0" y="2230"/>
                        </a:lnTo>
                        <a:close/>
                      </a:path>
                    </a:pathLst>
                  </a:custGeom>
                  <a:solidFill>
                    <a:srgbClr val="C0C0C0"/>
                  </a:solidFill>
                  <a:ln w="9525">
                    <a:noFill/>
                    <a:round/>
                    <a:headEnd/>
                    <a:tailEnd/>
                  </a:ln>
                </p:spPr>
                <p:txBody>
                  <a:bodyPr/>
                  <a:lstStyle/>
                  <a:p>
                    <a:endParaRPr lang="en-GB"/>
                  </a:p>
                </p:txBody>
              </p:sp>
            </p:grpSp>
            <p:sp>
              <p:nvSpPr>
                <p:cNvPr id="13335" name="Line 90"/>
                <p:cNvSpPr>
                  <a:spLocks noChangeShapeType="1"/>
                </p:cNvSpPr>
                <p:nvPr/>
              </p:nvSpPr>
              <p:spPr bwMode="auto">
                <a:xfrm flipV="1">
                  <a:off x="4710" y="5200"/>
                  <a:ext cx="180" cy="80"/>
                </a:xfrm>
                <a:prstGeom prst="line">
                  <a:avLst/>
                </a:prstGeom>
                <a:noFill/>
                <a:ln w="9525">
                  <a:noFill/>
                  <a:round/>
                  <a:headEnd/>
                  <a:tailEnd/>
                </a:ln>
              </p:spPr>
              <p:txBody>
                <a:bodyPr/>
                <a:lstStyle/>
                <a:p>
                  <a:endParaRPr lang="en-GB"/>
                </a:p>
              </p:txBody>
            </p:sp>
          </p:grpSp>
          <p:sp>
            <p:nvSpPr>
              <p:cNvPr id="13322" name="AutoShape 91"/>
              <p:cNvSpPr>
                <a:spLocks noChangeArrowheads="1"/>
              </p:cNvSpPr>
              <p:nvPr/>
            </p:nvSpPr>
            <p:spPr bwMode="auto">
              <a:xfrm rot="-7026885">
                <a:off x="3340" y="8308"/>
                <a:ext cx="154" cy="883"/>
              </a:xfrm>
              <a:prstGeom prst="can">
                <a:avLst>
                  <a:gd name="adj" fmla="val 42525"/>
                </a:avLst>
              </a:prstGeom>
              <a:gradFill rotWithShape="0">
                <a:gsLst>
                  <a:gs pos="0">
                    <a:srgbClr val="FFFFFF"/>
                  </a:gs>
                  <a:gs pos="100000">
                    <a:srgbClr val="434343"/>
                  </a:gs>
                </a:gsLst>
                <a:lin ang="2700000" scaled="1"/>
              </a:gradFill>
              <a:ln w="9525">
                <a:noFill/>
                <a:round/>
                <a:headEnd/>
                <a:tailEnd/>
              </a:ln>
            </p:spPr>
            <p:txBody>
              <a:bodyPr/>
              <a:lstStyle/>
              <a:p>
                <a:endParaRPr lang="en-GB"/>
              </a:p>
            </p:txBody>
          </p:sp>
          <p:grpSp>
            <p:nvGrpSpPr>
              <p:cNvPr id="13323" name="Group 92"/>
              <p:cNvGrpSpPr>
                <a:grpSpLocks/>
              </p:cNvGrpSpPr>
              <p:nvPr/>
            </p:nvGrpSpPr>
            <p:grpSpPr bwMode="auto">
              <a:xfrm>
                <a:off x="2970" y="8391"/>
                <a:ext cx="195" cy="3324"/>
                <a:chOff x="2970" y="8391"/>
                <a:chExt cx="195" cy="3324"/>
              </a:xfrm>
            </p:grpSpPr>
            <p:sp>
              <p:nvSpPr>
                <p:cNvPr id="13332" name="AutoShape 93"/>
                <p:cNvSpPr>
                  <a:spLocks noChangeArrowheads="1"/>
                </p:cNvSpPr>
                <p:nvPr/>
              </p:nvSpPr>
              <p:spPr bwMode="auto">
                <a:xfrm>
                  <a:off x="2970" y="9225"/>
                  <a:ext cx="195" cy="2490"/>
                </a:xfrm>
                <a:prstGeom prst="can">
                  <a:avLst>
                    <a:gd name="adj" fmla="val 65620"/>
                  </a:avLst>
                </a:prstGeom>
                <a:gradFill rotWithShape="0">
                  <a:gsLst>
                    <a:gs pos="0">
                      <a:srgbClr val="006500"/>
                    </a:gs>
                    <a:gs pos="50000">
                      <a:srgbClr val="00B400"/>
                    </a:gs>
                    <a:gs pos="100000">
                      <a:srgbClr val="006500"/>
                    </a:gs>
                  </a:gsLst>
                  <a:lin ang="0" scaled="1"/>
                </a:gradFill>
                <a:ln w="9525">
                  <a:noFill/>
                  <a:round/>
                  <a:headEnd/>
                  <a:tailEnd/>
                </a:ln>
              </p:spPr>
              <p:txBody>
                <a:bodyPr/>
                <a:lstStyle/>
                <a:p>
                  <a:endParaRPr lang="en-GB"/>
                </a:p>
              </p:txBody>
            </p:sp>
            <p:sp>
              <p:nvSpPr>
                <p:cNvPr id="13333" name="AutoShape 94"/>
                <p:cNvSpPr>
                  <a:spLocks noChangeArrowheads="1"/>
                </p:cNvSpPr>
                <p:nvPr/>
              </p:nvSpPr>
              <p:spPr bwMode="auto">
                <a:xfrm>
                  <a:off x="3021" y="8391"/>
                  <a:ext cx="99" cy="927"/>
                </a:xfrm>
                <a:prstGeom prst="can">
                  <a:avLst>
                    <a:gd name="adj" fmla="val 49506"/>
                  </a:avLst>
                </a:prstGeom>
                <a:gradFill rotWithShape="0">
                  <a:gsLst>
                    <a:gs pos="0">
                      <a:srgbClr val="6C6C6C"/>
                    </a:gs>
                    <a:gs pos="50000">
                      <a:srgbClr val="EAEAEA"/>
                    </a:gs>
                    <a:gs pos="100000">
                      <a:srgbClr val="6C6C6C"/>
                    </a:gs>
                  </a:gsLst>
                  <a:lin ang="0" scaled="1"/>
                </a:gradFill>
                <a:ln w="9525">
                  <a:noFill/>
                  <a:round/>
                  <a:headEnd/>
                  <a:tailEnd/>
                </a:ln>
              </p:spPr>
              <p:txBody>
                <a:bodyPr/>
                <a:lstStyle/>
                <a:p>
                  <a:endParaRPr lang="en-GB"/>
                </a:p>
              </p:txBody>
            </p:sp>
          </p:grpSp>
          <p:grpSp>
            <p:nvGrpSpPr>
              <p:cNvPr id="13324" name="Group 95"/>
              <p:cNvGrpSpPr>
                <a:grpSpLocks/>
              </p:cNvGrpSpPr>
              <p:nvPr/>
            </p:nvGrpSpPr>
            <p:grpSpPr bwMode="auto">
              <a:xfrm>
                <a:off x="2986" y="8428"/>
                <a:ext cx="766" cy="711"/>
                <a:chOff x="2986" y="8428"/>
                <a:chExt cx="766" cy="711"/>
              </a:xfrm>
            </p:grpSpPr>
            <p:grpSp>
              <p:nvGrpSpPr>
                <p:cNvPr id="13328" name="Group 96"/>
                <p:cNvGrpSpPr>
                  <a:grpSpLocks/>
                </p:cNvGrpSpPr>
                <p:nvPr/>
              </p:nvGrpSpPr>
              <p:grpSpPr bwMode="auto">
                <a:xfrm>
                  <a:off x="2986" y="8428"/>
                  <a:ext cx="763" cy="711"/>
                  <a:chOff x="2986" y="8428"/>
                  <a:chExt cx="763" cy="711"/>
                </a:xfrm>
              </p:grpSpPr>
              <p:sp>
                <p:nvSpPr>
                  <p:cNvPr id="13330" name="Freeform 97"/>
                  <p:cNvSpPr>
                    <a:spLocks/>
                  </p:cNvSpPr>
                  <p:nvPr/>
                </p:nvSpPr>
                <p:spPr bwMode="auto">
                  <a:xfrm>
                    <a:off x="3081" y="8428"/>
                    <a:ext cx="668" cy="704"/>
                  </a:xfrm>
                  <a:custGeom>
                    <a:avLst/>
                    <a:gdLst>
                      <a:gd name="T0" fmla="*/ 0 w 668"/>
                      <a:gd name="T1" fmla="*/ 221 h 704"/>
                      <a:gd name="T2" fmla="*/ 465 w 668"/>
                      <a:gd name="T3" fmla="*/ 0 h 704"/>
                      <a:gd name="T4" fmla="*/ 507 w 668"/>
                      <a:gd name="T5" fmla="*/ 5 h 704"/>
                      <a:gd name="T6" fmla="*/ 560 w 668"/>
                      <a:gd name="T7" fmla="*/ 24 h 704"/>
                      <a:gd name="T8" fmla="*/ 615 w 668"/>
                      <a:gd name="T9" fmla="*/ 92 h 704"/>
                      <a:gd name="T10" fmla="*/ 652 w 668"/>
                      <a:gd name="T11" fmla="*/ 176 h 704"/>
                      <a:gd name="T12" fmla="*/ 667 w 668"/>
                      <a:gd name="T13" fmla="*/ 289 h 704"/>
                      <a:gd name="T14" fmla="*/ 660 w 668"/>
                      <a:gd name="T15" fmla="*/ 350 h 704"/>
                      <a:gd name="T16" fmla="*/ 648 w 668"/>
                      <a:gd name="T17" fmla="*/ 392 h 704"/>
                      <a:gd name="T18" fmla="*/ 96 w 668"/>
                      <a:gd name="T19" fmla="*/ 704 h 704"/>
                      <a:gd name="T20" fmla="*/ 0 w 668"/>
                      <a:gd name="T21" fmla="*/ 221 h 7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8"/>
                      <a:gd name="T34" fmla="*/ 0 h 704"/>
                      <a:gd name="T35" fmla="*/ 668 w 668"/>
                      <a:gd name="T36" fmla="*/ 704 h 7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8" h="704">
                        <a:moveTo>
                          <a:pt x="0" y="221"/>
                        </a:moveTo>
                        <a:lnTo>
                          <a:pt x="465" y="0"/>
                        </a:lnTo>
                        <a:lnTo>
                          <a:pt x="507" y="5"/>
                        </a:lnTo>
                        <a:cubicBezTo>
                          <a:pt x="523" y="9"/>
                          <a:pt x="542" y="10"/>
                          <a:pt x="560" y="24"/>
                        </a:cubicBezTo>
                        <a:cubicBezTo>
                          <a:pt x="578" y="38"/>
                          <a:pt x="600" y="66"/>
                          <a:pt x="615" y="92"/>
                        </a:cubicBezTo>
                        <a:cubicBezTo>
                          <a:pt x="631" y="117"/>
                          <a:pt x="644" y="143"/>
                          <a:pt x="652" y="176"/>
                        </a:cubicBezTo>
                        <a:cubicBezTo>
                          <a:pt x="661" y="208"/>
                          <a:pt x="666" y="260"/>
                          <a:pt x="667" y="289"/>
                        </a:cubicBezTo>
                        <a:cubicBezTo>
                          <a:pt x="668" y="318"/>
                          <a:pt x="663" y="333"/>
                          <a:pt x="660" y="350"/>
                        </a:cubicBezTo>
                        <a:lnTo>
                          <a:pt x="648" y="392"/>
                        </a:lnTo>
                        <a:lnTo>
                          <a:pt x="96" y="704"/>
                        </a:lnTo>
                        <a:lnTo>
                          <a:pt x="0" y="221"/>
                        </a:lnTo>
                        <a:close/>
                      </a:path>
                    </a:pathLst>
                  </a:custGeom>
                  <a:gradFill rotWithShape="0">
                    <a:gsLst>
                      <a:gs pos="0">
                        <a:srgbClr val="FFAB57"/>
                      </a:gs>
                      <a:gs pos="100000">
                        <a:srgbClr val="764F28"/>
                      </a:gs>
                    </a:gsLst>
                    <a:lin ang="2700000" scaled="1"/>
                  </a:gradFill>
                  <a:ln w="9525">
                    <a:noFill/>
                    <a:round/>
                    <a:headEnd/>
                    <a:tailEnd/>
                  </a:ln>
                </p:spPr>
                <p:txBody>
                  <a:bodyPr/>
                  <a:lstStyle/>
                  <a:p>
                    <a:endParaRPr lang="en-GB"/>
                  </a:p>
                </p:txBody>
              </p:sp>
              <p:sp>
                <p:nvSpPr>
                  <p:cNvPr id="13331" name="Oval 98"/>
                  <p:cNvSpPr>
                    <a:spLocks noChangeArrowheads="1"/>
                  </p:cNvSpPr>
                  <p:nvPr/>
                </p:nvSpPr>
                <p:spPr bwMode="auto">
                  <a:xfrm rot="-547748">
                    <a:off x="2986" y="8633"/>
                    <a:ext cx="295" cy="506"/>
                  </a:xfrm>
                  <a:prstGeom prst="ellipse">
                    <a:avLst/>
                  </a:prstGeom>
                  <a:solidFill>
                    <a:srgbClr val="FFAB57"/>
                  </a:solidFill>
                  <a:ln w="9525">
                    <a:noFill/>
                    <a:round/>
                    <a:headEnd/>
                    <a:tailEnd/>
                  </a:ln>
                </p:spPr>
                <p:txBody>
                  <a:bodyPr/>
                  <a:lstStyle/>
                  <a:p>
                    <a:endParaRPr lang="en-GB"/>
                  </a:p>
                </p:txBody>
              </p:sp>
            </p:grpSp>
            <p:sp>
              <p:nvSpPr>
                <p:cNvPr id="13329" name="Freeform 99"/>
                <p:cNvSpPr>
                  <a:spLocks/>
                </p:cNvSpPr>
                <p:nvPr/>
              </p:nvSpPr>
              <p:spPr bwMode="auto">
                <a:xfrm>
                  <a:off x="3177" y="8484"/>
                  <a:ext cx="575" cy="648"/>
                </a:xfrm>
                <a:custGeom>
                  <a:avLst/>
                  <a:gdLst>
                    <a:gd name="T0" fmla="*/ 57 w 575"/>
                    <a:gd name="T1" fmla="*/ 225 h 648"/>
                    <a:gd name="T2" fmla="*/ 495 w 575"/>
                    <a:gd name="T3" fmla="*/ 0 h 648"/>
                    <a:gd name="T4" fmla="*/ 516 w 575"/>
                    <a:gd name="T5" fmla="*/ 15 h 648"/>
                    <a:gd name="T6" fmla="*/ 552 w 575"/>
                    <a:gd name="T7" fmla="*/ 93 h 648"/>
                    <a:gd name="T8" fmla="*/ 573 w 575"/>
                    <a:gd name="T9" fmla="*/ 222 h 648"/>
                    <a:gd name="T10" fmla="*/ 561 w 575"/>
                    <a:gd name="T11" fmla="*/ 321 h 648"/>
                    <a:gd name="T12" fmla="*/ 552 w 575"/>
                    <a:gd name="T13" fmla="*/ 342 h 648"/>
                    <a:gd name="T14" fmla="*/ 0 w 575"/>
                    <a:gd name="T15" fmla="*/ 648 h 648"/>
                    <a:gd name="T16" fmla="*/ 36 w 575"/>
                    <a:gd name="T17" fmla="*/ 618 h 648"/>
                    <a:gd name="T18" fmla="*/ 81 w 575"/>
                    <a:gd name="T19" fmla="*/ 570 h 648"/>
                    <a:gd name="T20" fmla="*/ 102 w 575"/>
                    <a:gd name="T21" fmla="*/ 489 h 648"/>
                    <a:gd name="T22" fmla="*/ 102 w 575"/>
                    <a:gd name="T23" fmla="*/ 387 h 648"/>
                    <a:gd name="T24" fmla="*/ 78 w 575"/>
                    <a:gd name="T25" fmla="*/ 306 h 648"/>
                    <a:gd name="T26" fmla="*/ 39 w 575"/>
                    <a:gd name="T27" fmla="*/ 231 h 6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75"/>
                    <a:gd name="T43" fmla="*/ 0 h 648"/>
                    <a:gd name="T44" fmla="*/ 575 w 575"/>
                    <a:gd name="T45" fmla="*/ 648 h 6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75" h="648">
                      <a:moveTo>
                        <a:pt x="57" y="225"/>
                      </a:moveTo>
                      <a:lnTo>
                        <a:pt x="495" y="0"/>
                      </a:lnTo>
                      <a:lnTo>
                        <a:pt x="516" y="15"/>
                      </a:lnTo>
                      <a:cubicBezTo>
                        <a:pt x="525" y="30"/>
                        <a:pt x="543" y="59"/>
                        <a:pt x="552" y="93"/>
                      </a:cubicBezTo>
                      <a:cubicBezTo>
                        <a:pt x="561" y="127"/>
                        <a:pt x="571" y="184"/>
                        <a:pt x="573" y="222"/>
                      </a:cubicBezTo>
                      <a:cubicBezTo>
                        <a:pt x="575" y="260"/>
                        <a:pt x="565" y="301"/>
                        <a:pt x="561" y="321"/>
                      </a:cubicBezTo>
                      <a:lnTo>
                        <a:pt x="552" y="342"/>
                      </a:lnTo>
                      <a:lnTo>
                        <a:pt x="0" y="648"/>
                      </a:lnTo>
                      <a:lnTo>
                        <a:pt x="36" y="618"/>
                      </a:lnTo>
                      <a:cubicBezTo>
                        <a:pt x="49" y="605"/>
                        <a:pt x="70" y="591"/>
                        <a:pt x="81" y="570"/>
                      </a:cubicBezTo>
                      <a:cubicBezTo>
                        <a:pt x="92" y="549"/>
                        <a:pt x="99" y="519"/>
                        <a:pt x="102" y="489"/>
                      </a:cubicBezTo>
                      <a:cubicBezTo>
                        <a:pt x="105" y="459"/>
                        <a:pt x="106" y="417"/>
                        <a:pt x="102" y="387"/>
                      </a:cubicBezTo>
                      <a:cubicBezTo>
                        <a:pt x="98" y="357"/>
                        <a:pt x="89" y="332"/>
                        <a:pt x="78" y="306"/>
                      </a:cubicBezTo>
                      <a:lnTo>
                        <a:pt x="39" y="231"/>
                      </a:lnTo>
                    </a:path>
                  </a:pathLst>
                </a:custGeom>
                <a:solidFill>
                  <a:srgbClr val="FFCC00"/>
                </a:solidFill>
                <a:ln w="9525">
                  <a:noFill/>
                  <a:round/>
                  <a:headEnd/>
                  <a:tailEnd/>
                </a:ln>
              </p:spPr>
              <p:txBody>
                <a:bodyPr/>
                <a:lstStyle/>
                <a:p>
                  <a:endParaRPr lang="en-GB"/>
                </a:p>
              </p:txBody>
            </p:sp>
          </p:grpSp>
          <p:grpSp>
            <p:nvGrpSpPr>
              <p:cNvPr id="13325" name="Group 100"/>
              <p:cNvGrpSpPr>
                <a:grpSpLocks/>
              </p:cNvGrpSpPr>
              <p:nvPr/>
            </p:nvGrpSpPr>
            <p:grpSpPr bwMode="auto">
              <a:xfrm>
                <a:off x="3435" y="8535"/>
                <a:ext cx="195" cy="3330"/>
                <a:chOff x="3435" y="8535"/>
                <a:chExt cx="195" cy="3330"/>
              </a:xfrm>
            </p:grpSpPr>
            <p:sp>
              <p:nvSpPr>
                <p:cNvPr id="13326" name="AutoShape 101"/>
                <p:cNvSpPr>
                  <a:spLocks noChangeArrowheads="1"/>
                </p:cNvSpPr>
                <p:nvPr/>
              </p:nvSpPr>
              <p:spPr bwMode="auto">
                <a:xfrm>
                  <a:off x="3435" y="9375"/>
                  <a:ext cx="195" cy="2490"/>
                </a:xfrm>
                <a:prstGeom prst="can">
                  <a:avLst>
                    <a:gd name="adj" fmla="val 65620"/>
                  </a:avLst>
                </a:prstGeom>
                <a:gradFill rotWithShape="0">
                  <a:gsLst>
                    <a:gs pos="0">
                      <a:srgbClr val="006500"/>
                    </a:gs>
                    <a:gs pos="50000">
                      <a:srgbClr val="00B400"/>
                    </a:gs>
                    <a:gs pos="100000">
                      <a:srgbClr val="006500"/>
                    </a:gs>
                  </a:gsLst>
                  <a:lin ang="0" scaled="1"/>
                </a:gradFill>
                <a:ln w="9525">
                  <a:noFill/>
                  <a:round/>
                  <a:headEnd/>
                  <a:tailEnd/>
                </a:ln>
              </p:spPr>
              <p:txBody>
                <a:bodyPr/>
                <a:lstStyle/>
                <a:p>
                  <a:endParaRPr lang="en-GB"/>
                </a:p>
              </p:txBody>
            </p:sp>
            <p:sp>
              <p:nvSpPr>
                <p:cNvPr id="13327" name="AutoShape 102"/>
                <p:cNvSpPr>
                  <a:spLocks noChangeArrowheads="1"/>
                </p:cNvSpPr>
                <p:nvPr/>
              </p:nvSpPr>
              <p:spPr bwMode="auto">
                <a:xfrm>
                  <a:off x="3486" y="8535"/>
                  <a:ext cx="99" cy="927"/>
                </a:xfrm>
                <a:prstGeom prst="can">
                  <a:avLst>
                    <a:gd name="adj" fmla="val 49506"/>
                  </a:avLst>
                </a:prstGeom>
                <a:gradFill rotWithShape="0">
                  <a:gsLst>
                    <a:gs pos="0">
                      <a:srgbClr val="6C6C6C"/>
                    </a:gs>
                    <a:gs pos="50000">
                      <a:srgbClr val="EAEAEA"/>
                    </a:gs>
                    <a:gs pos="100000">
                      <a:srgbClr val="6C6C6C"/>
                    </a:gs>
                  </a:gsLst>
                  <a:lin ang="0" scaled="1"/>
                </a:gradFill>
                <a:ln w="9525">
                  <a:noFill/>
                  <a:round/>
                  <a:headEnd/>
                  <a:tailEnd/>
                </a:ln>
              </p:spPr>
              <p:txBody>
                <a:bodyPr/>
                <a:lstStyle/>
                <a:p>
                  <a:endParaRPr lang="en-GB"/>
                </a:p>
              </p:txBody>
            </p:sp>
          </p:grpSp>
        </p:grpSp>
      </p:grpSp>
    </p:spTree>
  </p:cSld>
  <p:clrMapOvr>
    <a:masterClrMapping/>
  </p:clrMapOvr>
  <p:transition advClick="0" advTm="40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electromagnet_.png"/>
          <p:cNvPicPr>
            <a:picLocks noChangeAspect="1"/>
          </p:cNvPicPr>
          <p:nvPr/>
        </p:nvPicPr>
        <p:blipFill>
          <a:blip r:embed="rId3"/>
          <a:srcRect/>
          <a:stretch>
            <a:fillRect/>
          </a:stretch>
        </p:blipFill>
        <p:spPr bwMode="auto">
          <a:xfrm>
            <a:off x="4714875" y="285750"/>
            <a:ext cx="4171950" cy="6021388"/>
          </a:xfrm>
          <a:prstGeom prst="rect">
            <a:avLst/>
          </a:prstGeom>
          <a:noFill/>
          <a:ln w="9525">
            <a:noFill/>
            <a:miter lim="800000"/>
            <a:headEnd/>
            <a:tailEnd/>
          </a:ln>
        </p:spPr>
      </p:pic>
      <p:sp>
        <p:nvSpPr>
          <p:cNvPr id="14339" name="Title 1"/>
          <p:cNvSpPr>
            <a:spLocks noGrp="1"/>
          </p:cNvSpPr>
          <p:nvPr>
            <p:ph type="title"/>
          </p:nvPr>
        </p:nvSpPr>
        <p:spPr/>
        <p:txBody>
          <a:bodyPr/>
          <a:lstStyle/>
          <a:p>
            <a:pPr algn="l" eaLnBrk="1" hangingPunct="1"/>
            <a:r>
              <a:rPr lang="en-GB"/>
              <a:t>	Electromagnet</a:t>
            </a:r>
          </a:p>
        </p:txBody>
      </p:sp>
      <p:sp>
        <p:nvSpPr>
          <p:cNvPr id="14340" name="Content Placeholder 3"/>
          <p:cNvSpPr>
            <a:spLocks noGrp="1"/>
          </p:cNvSpPr>
          <p:nvPr>
            <p:ph idx="1"/>
          </p:nvPr>
        </p:nvSpPr>
        <p:spPr>
          <a:xfrm>
            <a:off x="285750" y="1928813"/>
            <a:ext cx="4643438" cy="2214562"/>
          </a:xfrm>
        </p:spPr>
        <p:txBody>
          <a:bodyPr/>
          <a:lstStyle/>
          <a:p>
            <a:pPr marL="0" indent="-514350" algn="just">
              <a:spcBef>
                <a:spcPct val="0"/>
              </a:spcBef>
              <a:buFont typeface="Arial" charset="0"/>
              <a:buNone/>
            </a:pPr>
            <a:r>
              <a:rPr lang="en-GB" sz="1800"/>
              <a:t>An electromagnet be made stronger by:</a:t>
            </a:r>
          </a:p>
          <a:p>
            <a:pPr marL="0" indent="-514350" algn="just">
              <a:spcBef>
                <a:spcPct val="0"/>
              </a:spcBef>
              <a:buFont typeface="Arial" charset="0"/>
              <a:buNone/>
            </a:pPr>
            <a:r>
              <a:rPr lang="en-GB" sz="1800"/>
              <a:t>(a) more coils</a:t>
            </a:r>
          </a:p>
          <a:p>
            <a:pPr marL="0" indent="-514350" algn="just">
              <a:spcBef>
                <a:spcPct val="0"/>
              </a:spcBef>
              <a:buFont typeface="Arial" charset="0"/>
              <a:buNone/>
            </a:pPr>
            <a:r>
              <a:rPr lang="en-GB" sz="1800"/>
              <a:t>(b) more current</a:t>
            </a:r>
          </a:p>
          <a:p>
            <a:pPr marL="0" indent="-514350" algn="just">
              <a:spcBef>
                <a:spcPct val="0"/>
              </a:spcBef>
              <a:buFont typeface="Arial" charset="0"/>
              <a:buNone/>
            </a:pPr>
            <a:r>
              <a:rPr lang="en-GB" sz="1800"/>
              <a:t>(c) coils closer together</a:t>
            </a:r>
          </a:p>
          <a:p>
            <a:pPr marL="0" indent="-514350" algn="just">
              <a:spcBef>
                <a:spcPct val="0"/>
              </a:spcBef>
              <a:buFont typeface="Arial" charset="0"/>
              <a:buNone/>
            </a:pPr>
            <a:r>
              <a:rPr lang="en-GB" sz="1800"/>
              <a:t>(d) putting an iron core in the centre of the coil</a:t>
            </a:r>
          </a:p>
          <a:p>
            <a:pPr marL="0" indent="-514350" algn="just">
              <a:spcBef>
                <a:spcPct val="0"/>
              </a:spcBef>
              <a:buFont typeface="Arial" charset="0"/>
              <a:buNone/>
            </a:pPr>
            <a:r>
              <a:rPr lang="en-GB" sz="1800"/>
              <a:t>(e) bending the poles of the magnet closer together to make a U shaped magnet</a:t>
            </a:r>
          </a:p>
          <a:p>
            <a:pPr marL="0" indent="-514350">
              <a:spcBef>
                <a:spcPct val="0"/>
              </a:spcBef>
              <a:buFont typeface="Calibri" pitchFamily="34" charset="0"/>
              <a:buAutoNum type="arabicPeriod"/>
            </a:pPr>
            <a:endParaRPr lang="en-GB" sz="1800"/>
          </a:p>
        </p:txBody>
      </p:sp>
    </p:spTree>
  </p:cSld>
  <p:clrMapOvr>
    <a:masterClrMapping/>
  </p:clrMapOvr>
  <p:transition advClick="0" advTm="40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a:t>Electromagnet - polarity</a:t>
            </a:r>
          </a:p>
        </p:txBody>
      </p:sp>
      <p:pic>
        <p:nvPicPr>
          <p:cNvPr id="15363" name="Content Placeholder 4" descr="electromagnet_polarity.png"/>
          <p:cNvPicPr>
            <a:picLocks noGrp="1" noChangeAspect="1"/>
          </p:cNvPicPr>
          <p:nvPr>
            <p:ph idx="1"/>
          </p:nvPr>
        </p:nvPicPr>
        <p:blipFill>
          <a:blip r:embed="rId2"/>
          <a:srcRect/>
          <a:stretch>
            <a:fillRect/>
          </a:stretch>
        </p:blipFill>
        <p:spPr>
          <a:xfrm>
            <a:off x="3643313" y="2279650"/>
            <a:ext cx="5429250" cy="2935288"/>
          </a:xfrm>
        </p:spPr>
      </p:pic>
      <p:sp>
        <p:nvSpPr>
          <p:cNvPr id="6" name="Rectangle 5"/>
          <p:cNvSpPr/>
          <p:nvPr/>
        </p:nvSpPr>
        <p:spPr>
          <a:xfrm>
            <a:off x="785813" y="1285875"/>
            <a:ext cx="7786687" cy="923925"/>
          </a:xfrm>
          <a:prstGeom prst="rect">
            <a:avLst/>
          </a:prstGeom>
        </p:spPr>
        <p:txBody>
          <a:bodyPr>
            <a:spAutoFit/>
          </a:bodyPr>
          <a:lstStyle/>
          <a:p>
            <a:pPr>
              <a:defRPr/>
            </a:pPr>
            <a:r>
              <a:rPr lang="en-GB" dirty="0">
                <a:latin typeface="+mn-lt"/>
              </a:rPr>
              <a:t>(a) Direction of the current round the ends of the coil of wire. Look at the ends of the coil from the outside; the direction of the current follows the direction of the letters N and S for north and south </a:t>
            </a:r>
          </a:p>
        </p:txBody>
      </p:sp>
      <p:sp>
        <p:nvSpPr>
          <p:cNvPr id="10288" name="Rectangle 48"/>
          <p:cNvSpPr>
            <a:spLocks noChangeArrowheads="1"/>
          </p:cNvSpPr>
          <p:nvPr/>
        </p:nvSpPr>
        <p:spPr bwMode="auto">
          <a:xfrm>
            <a:off x="785813" y="5072063"/>
            <a:ext cx="7858125" cy="1200150"/>
          </a:xfrm>
          <a:prstGeom prst="rect">
            <a:avLst/>
          </a:prstGeom>
          <a:noFill/>
          <a:ln w="9525">
            <a:noFill/>
            <a:miter lim="800000"/>
            <a:headEnd/>
            <a:tailEnd/>
          </a:ln>
          <a:effectLst/>
        </p:spPr>
        <p:txBody>
          <a:bodyPr anchor="ctr">
            <a:spAutoFit/>
          </a:bodyPr>
          <a:lstStyle/>
          <a:p>
            <a:pPr eaLnBrk="0" hangingPunct="0">
              <a:defRPr/>
            </a:pPr>
            <a:r>
              <a:rPr lang="en-GB" dirty="0">
                <a:latin typeface="+mn-lt"/>
                <a:ea typeface="Times New Roman" pitchFamily="18" charset="0"/>
                <a:cs typeface="Arial" pitchFamily="34" charset="0"/>
              </a:rPr>
              <a:t>(ii) for a straight wire</a:t>
            </a:r>
            <a:endParaRPr lang="en-GB" dirty="0">
              <a:latin typeface="+mn-lt"/>
              <a:cs typeface="Arial" pitchFamily="34" charset="0"/>
            </a:endParaRPr>
          </a:p>
          <a:p>
            <a:pPr algn="just" eaLnBrk="0" hangingPunct="0">
              <a:defRPr/>
            </a:pPr>
            <a:r>
              <a:rPr lang="en-GB" dirty="0">
                <a:latin typeface="+mn-lt"/>
                <a:cs typeface="Arial" pitchFamily="34" charset="0"/>
              </a:rPr>
              <a:t>If you imagine griping the wire with your right hand with your thumb in the direction of the current then your fingers will show the direction of the magnetic field round the wire pointing from NORTH to SOUTH.</a:t>
            </a:r>
            <a:endParaRPr lang="en-GB" sz="900" dirty="0">
              <a:latin typeface="Arial" pitchFamily="34" charset="0"/>
              <a:cs typeface="Arial" pitchFamily="34" charset="0"/>
            </a:endParaRPr>
          </a:p>
        </p:txBody>
      </p:sp>
      <p:sp>
        <p:nvSpPr>
          <p:cNvPr id="15366" name="Rectangle 49"/>
          <p:cNvSpPr>
            <a:spLocks noChangeArrowheads="1"/>
          </p:cNvSpPr>
          <p:nvPr/>
        </p:nvSpPr>
        <p:spPr bwMode="auto">
          <a:xfrm>
            <a:off x="0" y="457200"/>
            <a:ext cx="9144000" cy="457200"/>
          </a:xfrm>
          <a:prstGeom prst="rect">
            <a:avLst/>
          </a:prstGeom>
          <a:noFill/>
          <a:ln w="9525">
            <a:noFill/>
            <a:miter lim="800000"/>
            <a:headEnd/>
            <a:tailEnd/>
          </a:ln>
        </p:spPr>
        <p:txBody>
          <a:bodyPr wrap="none" anchor="ctr">
            <a:spAutoFit/>
          </a:bodyPr>
          <a:lstStyle/>
          <a:p>
            <a:pPr eaLnBrk="0" hangingPunct="0"/>
            <a:br>
              <a:rPr lang="en-GB" sz="900"/>
            </a:br>
            <a:endParaRPr lang="en-GB"/>
          </a:p>
          <a:p>
            <a:pPr eaLnBrk="0" hangingPunct="0"/>
            <a:endParaRPr lang="en-GB"/>
          </a:p>
        </p:txBody>
      </p:sp>
      <p:sp>
        <p:nvSpPr>
          <p:cNvPr id="15367" name="Rectangle 50"/>
          <p:cNvSpPr>
            <a:spLocks noChangeArrowheads="1"/>
          </p:cNvSpPr>
          <p:nvPr/>
        </p:nvSpPr>
        <p:spPr bwMode="auto">
          <a:xfrm>
            <a:off x="0" y="914400"/>
            <a:ext cx="184150" cy="646113"/>
          </a:xfrm>
          <a:prstGeom prst="rect">
            <a:avLst/>
          </a:prstGeom>
          <a:noFill/>
          <a:ln w="9525">
            <a:noFill/>
            <a:miter lim="800000"/>
            <a:headEnd/>
            <a:tailEnd/>
          </a:ln>
        </p:spPr>
        <p:txBody>
          <a:bodyPr wrap="none" anchor="ctr">
            <a:spAutoFit/>
          </a:bodyPr>
          <a:lstStyle/>
          <a:p>
            <a:pPr eaLnBrk="0" hangingPunct="0"/>
            <a:endParaRPr lang="en-GB"/>
          </a:p>
          <a:p>
            <a:pPr eaLnBrk="0" hangingPunct="0"/>
            <a:endParaRPr lang="en-GB"/>
          </a:p>
        </p:txBody>
      </p:sp>
      <p:sp>
        <p:nvSpPr>
          <p:cNvPr id="15368" name="Rectangle 51"/>
          <p:cNvSpPr>
            <a:spLocks noChangeArrowheads="1"/>
          </p:cNvSpPr>
          <p:nvPr/>
        </p:nvSpPr>
        <p:spPr bwMode="auto">
          <a:xfrm>
            <a:off x="0" y="914400"/>
            <a:ext cx="184150" cy="508000"/>
          </a:xfrm>
          <a:prstGeom prst="rect">
            <a:avLst/>
          </a:prstGeom>
          <a:noFill/>
          <a:ln w="9525">
            <a:noFill/>
            <a:miter lim="800000"/>
            <a:headEnd/>
            <a:tailEnd/>
          </a:ln>
        </p:spPr>
        <p:txBody>
          <a:bodyPr wrap="none" anchor="ctr">
            <a:spAutoFit/>
          </a:bodyPr>
          <a:lstStyle/>
          <a:p>
            <a:pPr eaLnBrk="0" hangingPunct="0"/>
            <a:endParaRPr lang="en-GB" sz="900"/>
          </a:p>
          <a:p>
            <a:pPr eaLnBrk="0" hangingPunct="0"/>
            <a:endParaRPr lang="en-GB"/>
          </a:p>
        </p:txBody>
      </p:sp>
      <p:sp>
        <p:nvSpPr>
          <p:cNvPr id="15369" name="Rectangle 54"/>
          <p:cNvSpPr>
            <a:spLocks noChangeArrowheads="1"/>
          </p:cNvSpPr>
          <p:nvPr/>
        </p:nvSpPr>
        <p:spPr bwMode="auto">
          <a:xfrm>
            <a:off x="785813" y="2281238"/>
            <a:ext cx="2867025" cy="2586037"/>
          </a:xfrm>
          <a:prstGeom prst="rect">
            <a:avLst/>
          </a:prstGeom>
          <a:noFill/>
          <a:ln w="9525">
            <a:noFill/>
            <a:miter lim="800000"/>
            <a:headEnd/>
            <a:tailEnd/>
          </a:ln>
        </p:spPr>
        <p:txBody>
          <a:bodyPr>
            <a:spAutoFit/>
          </a:bodyPr>
          <a:lstStyle/>
          <a:p>
            <a:pPr eaLnBrk="0" hangingPunct="0"/>
            <a:r>
              <a:rPr lang="en-GB">
                <a:solidFill>
                  <a:srgbClr val="000000"/>
                </a:solidFill>
                <a:latin typeface="Calibri" pitchFamily="34" charset="0"/>
                <a:cs typeface="Times New Roman" pitchFamily="18" charset="0"/>
              </a:rPr>
              <a:t>(b) the right hand grip rule</a:t>
            </a:r>
            <a:endParaRPr lang="en-GB">
              <a:solidFill>
                <a:srgbClr val="000000"/>
              </a:solidFill>
              <a:latin typeface="Calibri" pitchFamily="34" charset="0"/>
            </a:endParaRPr>
          </a:p>
          <a:p>
            <a:pPr eaLnBrk="0" hangingPunct="0"/>
            <a:r>
              <a:rPr lang="en-GB">
                <a:solidFill>
                  <a:srgbClr val="000000"/>
                </a:solidFill>
                <a:latin typeface="Calibri" pitchFamily="34" charset="0"/>
                <a:cs typeface="Times New Roman" pitchFamily="18" charset="0"/>
              </a:rPr>
              <a:t>(i) for a solenoid</a:t>
            </a:r>
            <a:endParaRPr lang="en-GB">
              <a:solidFill>
                <a:srgbClr val="000000"/>
              </a:solidFill>
              <a:latin typeface="Calibri" pitchFamily="34" charset="0"/>
            </a:endParaRPr>
          </a:p>
          <a:p>
            <a:pPr algn="just" eaLnBrk="0" hangingPunct="0"/>
            <a:r>
              <a:rPr lang="en-GB">
                <a:solidFill>
                  <a:srgbClr val="000000"/>
                </a:solidFill>
                <a:latin typeface="Calibri" pitchFamily="34" charset="0"/>
                <a:cs typeface="Times New Roman" pitchFamily="18" charset="0"/>
              </a:rPr>
              <a:t>If you imagine gripping the solenoid with your right hand so that your fingers follow the direction of the current your thumb will point towards the NORTH end of the electromagnet</a:t>
            </a:r>
            <a:endParaRPr lang="en-GB"/>
          </a:p>
        </p:txBody>
      </p:sp>
    </p:spTree>
  </p:cSld>
  <p:clrMapOvr>
    <a:masterClrMapping/>
  </p:clrMapOvr>
  <p:transition advClick="0" advTm="40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a:t>Polarity of electromagnets</a:t>
            </a:r>
          </a:p>
        </p:txBody>
      </p:sp>
      <p:sp>
        <p:nvSpPr>
          <p:cNvPr id="16387" name="Content Placeholder 2"/>
          <p:cNvSpPr>
            <a:spLocks noGrp="1"/>
          </p:cNvSpPr>
          <p:nvPr>
            <p:ph idx="1"/>
          </p:nvPr>
        </p:nvSpPr>
        <p:spPr>
          <a:xfrm>
            <a:off x="457200" y="1428750"/>
            <a:ext cx="8229600" cy="1185863"/>
          </a:xfrm>
        </p:spPr>
        <p:txBody>
          <a:bodyPr/>
          <a:lstStyle/>
          <a:p>
            <a:pPr marL="0" indent="12700" algn="just">
              <a:buFont typeface="Arial" charset="0"/>
              <a:buNone/>
            </a:pPr>
            <a:r>
              <a:rPr lang="en-GB" sz="1800"/>
              <a:t>You can use a small compass to test the polarity of an electromagnet. The following diagrams show the result of doing this for different current directions, different shaped cores and different ways of winding the wire round the core. </a:t>
            </a:r>
          </a:p>
        </p:txBody>
      </p:sp>
      <p:pic>
        <p:nvPicPr>
          <p:cNvPr id="16388" name="Picture 3" descr="electromagnets_.png"/>
          <p:cNvPicPr>
            <a:picLocks noChangeAspect="1"/>
          </p:cNvPicPr>
          <p:nvPr/>
        </p:nvPicPr>
        <p:blipFill>
          <a:blip r:embed="rId2"/>
          <a:srcRect/>
          <a:stretch>
            <a:fillRect/>
          </a:stretch>
        </p:blipFill>
        <p:spPr bwMode="auto">
          <a:xfrm>
            <a:off x="428625" y="2286000"/>
            <a:ext cx="8286750" cy="4106863"/>
          </a:xfrm>
          <a:prstGeom prst="rect">
            <a:avLst/>
          </a:prstGeom>
          <a:noFill/>
          <a:ln w="9525">
            <a:noFill/>
            <a:miter lim="800000"/>
            <a:headEnd/>
            <a:tailEnd/>
          </a:ln>
        </p:spPr>
      </p:pic>
    </p:spTree>
  </p:cSld>
  <p:clrMapOvr>
    <a:masterClrMapping/>
  </p:clrMapOvr>
  <p:transition advClick="0" advTm="40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loudspeaker_.png"/>
          <p:cNvPicPr>
            <a:picLocks noChangeAspect="1"/>
          </p:cNvPicPr>
          <p:nvPr/>
        </p:nvPicPr>
        <p:blipFill>
          <a:blip r:embed="rId2"/>
          <a:srcRect/>
          <a:stretch>
            <a:fillRect/>
          </a:stretch>
        </p:blipFill>
        <p:spPr bwMode="auto">
          <a:xfrm>
            <a:off x="3556000" y="1357313"/>
            <a:ext cx="5588000" cy="4572000"/>
          </a:xfrm>
          <a:prstGeom prst="rect">
            <a:avLst/>
          </a:prstGeom>
          <a:noFill/>
          <a:ln w="9525">
            <a:noFill/>
            <a:miter lim="800000"/>
            <a:headEnd/>
            <a:tailEnd/>
          </a:ln>
        </p:spPr>
      </p:pic>
      <p:sp>
        <p:nvSpPr>
          <p:cNvPr id="17411" name="Title 1"/>
          <p:cNvSpPr>
            <a:spLocks noGrp="1"/>
          </p:cNvSpPr>
          <p:nvPr>
            <p:ph type="title"/>
          </p:nvPr>
        </p:nvSpPr>
        <p:spPr/>
        <p:txBody>
          <a:bodyPr/>
          <a:lstStyle/>
          <a:p>
            <a:pPr eaLnBrk="1" hangingPunct="1"/>
            <a:r>
              <a:rPr lang="en-GB" sz="4000"/>
              <a:t>The loudspeaker</a:t>
            </a:r>
          </a:p>
        </p:txBody>
      </p:sp>
      <p:sp>
        <p:nvSpPr>
          <p:cNvPr id="5" name="Content Placeholder 4"/>
          <p:cNvSpPr>
            <a:spLocks noGrp="1"/>
          </p:cNvSpPr>
          <p:nvPr>
            <p:ph idx="1"/>
          </p:nvPr>
        </p:nvSpPr>
        <p:spPr>
          <a:xfrm>
            <a:off x="642938" y="1500188"/>
            <a:ext cx="3071812" cy="4429125"/>
          </a:xfrm>
        </p:spPr>
        <p:txBody>
          <a:bodyPr/>
          <a:lstStyle/>
          <a:p>
            <a:pPr marL="0" indent="0" algn="just">
              <a:buFont typeface="Arial" charset="0"/>
              <a:buNone/>
              <a:defRPr/>
            </a:pPr>
            <a:r>
              <a:rPr lang="en-US" sz="1800" dirty="0"/>
              <a:t>The current in the coil makes it a magnet and so it is affected by the field of the speaker magnet. The force on the coil makes it move at right angles to the magnetic field – that is in and out of the paper in the first diagram. </a:t>
            </a:r>
          </a:p>
          <a:p>
            <a:pPr marL="0" indent="0" algn="just">
              <a:buFont typeface="Arial" charset="0"/>
              <a:buNone/>
              <a:defRPr/>
            </a:pPr>
            <a:endParaRPr lang="en-US" sz="1800" dirty="0"/>
          </a:p>
          <a:p>
            <a:pPr marL="0" indent="0" algn="just">
              <a:buFont typeface="Arial" charset="0"/>
              <a:buNone/>
              <a:defRPr/>
            </a:pPr>
            <a:r>
              <a:rPr lang="en-US" sz="1800" dirty="0"/>
              <a:t>Since the signal is a.c. the force on the coil is changing and so it moves backwards and forwards, this in turn makes the speaker cone vibrate giving you the sound.</a:t>
            </a:r>
            <a:endParaRPr lang="en-GB" sz="1800" dirty="0"/>
          </a:p>
          <a:p>
            <a:pPr algn="just">
              <a:defRPr/>
            </a:pPr>
            <a:endParaRPr lang="en-GB" dirty="0"/>
          </a:p>
        </p:txBody>
      </p:sp>
    </p:spTree>
  </p:cSld>
  <p:clrMapOvr>
    <a:masterClrMapping/>
  </p:clrMapOvr>
  <p:transition advClick="0" advTm="40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00063" y="285750"/>
            <a:ext cx="8229600" cy="1143000"/>
          </a:xfrm>
        </p:spPr>
        <p:txBody>
          <a:bodyPr/>
          <a:lstStyle/>
          <a:p>
            <a:pPr eaLnBrk="1" hangingPunct="1"/>
            <a:r>
              <a:rPr lang="en-GB"/>
              <a:t>The relay</a:t>
            </a:r>
          </a:p>
        </p:txBody>
      </p:sp>
      <p:sp>
        <p:nvSpPr>
          <p:cNvPr id="18435" name="Rectangle 9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GB"/>
          </a:p>
        </p:txBody>
      </p:sp>
      <p:sp>
        <p:nvSpPr>
          <p:cNvPr id="18436" name="Content Placeholder 8"/>
          <p:cNvSpPr>
            <a:spLocks noGrp="1"/>
          </p:cNvSpPr>
          <p:nvPr>
            <p:ph idx="1"/>
          </p:nvPr>
        </p:nvSpPr>
        <p:spPr>
          <a:xfrm>
            <a:off x="500063" y="1285875"/>
            <a:ext cx="8001000" cy="1214438"/>
          </a:xfrm>
        </p:spPr>
        <p:txBody>
          <a:bodyPr/>
          <a:lstStyle/>
          <a:p>
            <a:pPr marL="0" indent="0" algn="just">
              <a:buFont typeface="Arial" charset="0"/>
              <a:buNone/>
            </a:pPr>
            <a:r>
              <a:rPr lang="en-US" sz="1800">
                <a:latin typeface="Arial" charset="0"/>
                <a:ea typeface="Times New Roman" pitchFamily="18" charset="0"/>
                <a:cs typeface="Arial" charset="0"/>
              </a:rPr>
              <a:t>To switch on the relay a small current must flow in the circuit RS. When this happens the coil and soft iron core become an electromagnet. The iron armature is attracted to it - the contacts are closed and so the circuit PQ (large current) is made. </a:t>
            </a:r>
          </a:p>
        </p:txBody>
      </p:sp>
      <p:pic>
        <p:nvPicPr>
          <p:cNvPr id="18437" name="Picture 9" descr="relay_.png"/>
          <p:cNvPicPr>
            <a:picLocks noChangeAspect="1"/>
          </p:cNvPicPr>
          <p:nvPr/>
        </p:nvPicPr>
        <p:blipFill>
          <a:blip r:embed="rId2"/>
          <a:srcRect/>
          <a:stretch>
            <a:fillRect/>
          </a:stretch>
        </p:blipFill>
        <p:spPr bwMode="auto">
          <a:xfrm>
            <a:off x="1487488" y="2643188"/>
            <a:ext cx="6169025" cy="4041775"/>
          </a:xfrm>
          <a:prstGeom prst="rect">
            <a:avLst/>
          </a:prstGeom>
          <a:noFill/>
          <a:ln w="9525">
            <a:noFill/>
            <a:miter lim="800000"/>
            <a:headEnd/>
            <a:tailEnd/>
          </a:ln>
        </p:spPr>
      </p:pic>
    </p:spTree>
  </p:cSld>
  <p:clrMapOvr>
    <a:masterClrMapping/>
  </p:clrMapOvr>
  <p:transition advClick="0" advTm="4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TotalTime>
  <Words>1860</Words>
  <Application>Microsoft Office PowerPoint</Application>
  <PresentationFormat>On-screen Show (4:3)</PresentationFormat>
  <Paragraphs>210</Paragraphs>
  <Slides>24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Times New Roman</vt:lpstr>
      <vt:lpstr>Office Theme</vt:lpstr>
      <vt:lpstr>Magnetism and Electromagnetism (11-16)</vt:lpstr>
      <vt:lpstr>Contents</vt:lpstr>
      <vt:lpstr>Magnetism</vt:lpstr>
      <vt:lpstr>Inside a magnet</vt:lpstr>
      <vt:lpstr>Making a magnet</vt:lpstr>
      <vt:lpstr>Magnetic fields</vt:lpstr>
      <vt:lpstr>Magnetic field of the Earth</vt:lpstr>
      <vt:lpstr>Magnetic field strengths</vt:lpstr>
      <vt:lpstr>Electromagnetic field</vt:lpstr>
      <vt:lpstr>Force on a current in a magnetic field </vt:lpstr>
      <vt:lpstr>Fleming’s left hand rule</vt:lpstr>
      <vt:lpstr>Catapult field</vt:lpstr>
      <vt:lpstr>Catapult field (2)</vt:lpstr>
      <vt:lpstr>Forces on a coil in a magnetic field</vt:lpstr>
      <vt:lpstr>Carbon microphone</vt:lpstr>
      <vt:lpstr>Electric bell</vt:lpstr>
      <vt:lpstr>     Electric motor (1)</vt:lpstr>
      <vt:lpstr>Electric motor (2)</vt:lpstr>
      <vt:lpstr>Electric motor (3)</vt:lpstr>
      <vt:lpstr> Electromagnet</vt:lpstr>
      <vt:lpstr>Electromagnet - polarity</vt:lpstr>
      <vt:lpstr>Polarity of electromagnets</vt:lpstr>
      <vt:lpstr>The loudspeaker</vt:lpstr>
      <vt:lpstr>The relay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dc:title>
  <dc:creator>User</dc:creator>
  <cp:lastModifiedBy>Keith Gibbs</cp:lastModifiedBy>
  <cp:revision>164</cp:revision>
  <dcterms:created xsi:type="dcterms:W3CDTF">2011-11-17T07:16:50Z</dcterms:created>
  <dcterms:modified xsi:type="dcterms:W3CDTF">2018-07-08T06:37:51Z</dcterms:modified>
</cp:coreProperties>
</file>